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667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26" Type="http://schemas.openxmlformats.org/officeDocument/2006/relationships/image" Target="../media/image201.png"/><Relationship Id="rId3" Type="http://schemas.openxmlformats.org/officeDocument/2006/relationships/image" Target="../media/image180.png"/><Relationship Id="rId21" Type="http://schemas.openxmlformats.org/officeDocument/2006/relationships/image" Target="../media/image196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5" Type="http://schemas.openxmlformats.org/officeDocument/2006/relationships/image" Target="../media/image200.png"/><Relationship Id="rId2" Type="http://schemas.openxmlformats.org/officeDocument/2006/relationships/image" Target="../media/image179.png"/><Relationship Id="rId16" Type="http://schemas.openxmlformats.org/officeDocument/2006/relationships/image" Target="../media/image191.png"/><Relationship Id="rId20" Type="http://schemas.openxmlformats.org/officeDocument/2006/relationships/image" Target="../media/image195.pn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86.png"/><Relationship Id="rId24" Type="http://schemas.openxmlformats.org/officeDocument/2006/relationships/image" Target="../media/image199.png"/><Relationship Id="rId5" Type="http://schemas.openxmlformats.org/officeDocument/2006/relationships/image" Target="../media/image2.png"/><Relationship Id="rId15" Type="http://schemas.openxmlformats.org/officeDocument/2006/relationships/image" Target="../media/image190.png"/><Relationship Id="rId23" Type="http://schemas.openxmlformats.org/officeDocument/2006/relationships/image" Target="../media/image198.png"/><Relationship Id="rId28" Type="http://schemas.openxmlformats.org/officeDocument/2006/relationships/image" Target="../media/image203.png"/><Relationship Id="rId10" Type="http://schemas.openxmlformats.org/officeDocument/2006/relationships/image" Target="../media/image185.png"/><Relationship Id="rId19" Type="http://schemas.openxmlformats.org/officeDocument/2006/relationships/image" Target="../media/image194.png"/><Relationship Id="rId31" Type="http://schemas.openxmlformats.org/officeDocument/2006/relationships/image" Target="../media/image11.png"/><Relationship Id="rId4" Type="http://schemas.openxmlformats.org/officeDocument/2006/relationships/image" Target="../media/image181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Relationship Id="rId22" Type="http://schemas.openxmlformats.org/officeDocument/2006/relationships/image" Target="../media/image197.png"/><Relationship Id="rId27" Type="http://schemas.openxmlformats.org/officeDocument/2006/relationships/image" Target="../media/image202.png"/><Relationship Id="rId30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95.png"/><Relationship Id="rId18" Type="http://schemas.openxmlformats.org/officeDocument/2006/relationships/image" Target="../media/image208.png"/><Relationship Id="rId26" Type="http://schemas.openxmlformats.org/officeDocument/2006/relationships/image" Target="../media/image213.png"/><Relationship Id="rId3" Type="http://schemas.openxmlformats.org/officeDocument/2006/relationships/image" Target="../media/image180.png"/><Relationship Id="rId21" Type="http://schemas.openxmlformats.org/officeDocument/2006/relationships/image" Target="../media/image211.png"/><Relationship Id="rId7" Type="http://schemas.openxmlformats.org/officeDocument/2006/relationships/image" Target="../media/image182.png"/><Relationship Id="rId12" Type="http://schemas.openxmlformats.org/officeDocument/2006/relationships/image" Target="../media/image194.png"/><Relationship Id="rId17" Type="http://schemas.openxmlformats.org/officeDocument/2006/relationships/image" Target="../media/image207.png"/><Relationship Id="rId25" Type="http://schemas.openxmlformats.org/officeDocument/2006/relationships/image" Target="../media/image212.png"/><Relationship Id="rId2" Type="http://schemas.openxmlformats.org/officeDocument/2006/relationships/image" Target="../media/image179.png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93.png"/><Relationship Id="rId24" Type="http://schemas.openxmlformats.org/officeDocument/2006/relationships/image" Target="../media/image185.png"/><Relationship Id="rId5" Type="http://schemas.openxmlformats.org/officeDocument/2006/relationships/image" Target="../media/image2.png"/><Relationship Id="rId15" Type="http://schemas.openxmlformats.org/officeDocument/2006/relationships/image" Target="../media/image197.png"/><Relationship Id="rId23" Type="http://schemas.openxmlformats.org/officeDocument/2006/relationships/image" Target="../media/image186.png"/><Relationship Id="rId28" Type="http://schemas.openxmlformats.org/officeDocument/2006/relationships/image" Target="../media/image190.png"/><Relationship Id="rId10" Type="http://schemas.openxmlformats.org/officeDocument/2006/relationships/image" Target="../media/image205.png"/><Relationship Id="rId19" Type="http://schemas.openxmlformats.org/officeDocument/2006/relationships/image" Target="../media/image209.png"/><Relationship Id="rId31" Type="http://schemas.openxmlformats.org/officeDocument/2006/relationships/image" Target="../media/image11.png"/><Relationship Id="rId4" Type="http://schemas.openxmlformats.org/officeDocument/2006/relationships/image" Target="../media/image181.png"/><Relationship Id="rId9" Type="http://schemas.openxmlformats.org/officeDocument/2006/relationships/image" Target="../media/image204.png"/><Relationship Id="rId14" Type="http://schemas.openxmlformats.org/officeDocument/2006/relationships/image" Target="../media/image196.png"/><Relationship Id="rId22" Type="http://schemas.openxmlformats.org/officeDocument/2006/relationships/image" Target="../media/image184.png"/><Relationship Id="rId27" Type="http://schemas.openxmlformats.org/officeDocument/2006/relationships/image" Target="../media/image189.png"/><Relationship Id="rId30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95.png"/><Relationship Id="rId18" Type="http://schemas.openxmlformats.org/officeDocument/2006/relationships/image" Target="../media/image218.png"/><Relationship Id="rId26" Type="http://schemas.openxmlformats.org/officeDocument/2006/relationships/image" Target="../media/image188.png"/><Relationship Id="rId3" Type="http://schemas.openxmlformats.org/officeDocument/2006/relationships/image" Target="../media/image180.png"/><Relationship Id="rId21" Type="http://schemas.openxmlformats.org/officeDocument/2006/relationships/image" Target="../media/image221.png"/><Relationship Id="rId7" Type="http://schemas.openxmlformats.org/officeDocument/2006/relationships/image" Target="../media/image182.png"/><Relationship Id="rId12" Type="http://schemas.openxmlformats.org/officeDocument/2006/relationships/image" Target="../media/image194.png"/><Relationship Id="rId17" Type="http://schemas.openxmlformats.org/officeDocument/2006/relationships/image" Target="../media/image217.png"/><Relationship Id="rId25" Type="http://schemas.openxmlformats.org/officeDocument/2006/relationships/image" Target="../media/image185.png"/><Relationship Id="rId2" Type="http://schemas.openxmlformats.org/officeDocument/2006/relationships/image" Target="../media/image179.png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29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93.png"/><Relationship Id="rId24" Type="http://schemas.openxmlformats.org/officeDocument/2006/relationships/image" Target="../media/image186.png"/><Relationship Id="rId32" Type="http://schemas.openxmlformats.org/officeDocument/2006/relationships/image" Target="../media/image11.png"/><Relationship Id="rId5" Type="http://schemas.openxmlformats.org/officeDocument/2006/relationships/image" Target="../media/image2.png"/><Relationship Id="rId15" Type="http://schemas.openxmlformats.org/officeDocument/2006/relationships/image" Target="../media/image197.png"/><Relationship Id="rId23" Type="http://schemas.openxmlformats.org/officeDocument/2006/relationships/image" Target="../media/image184.png"/><Relationship Id="rId28" Type="http://schemas.openxmlformats.org/officeDocument/2006/relationships/image" Target="../media/image190.png"/><Relationship Id="rId10" Type="http://schemas.openxmlformats.org/officeDocument/2006/relationships/image" Target="../media/image215.png"/><Relationship Id="rId19" Type="http://schemas.openxmlformats.org/officeDocument/2006/relationships/image" Target="../media/image219.png"/><Relationship Id="rId31" Type="http://schemas.openxmlformats.org/officeDocument/2006/relationships/image" Target="../media/image10.png"/><Relationship Id="rId4" Type="http://schemas.openxmlformats.org/officeDocument/2006/relationships/image" Target="../media/image181.png"/><Relationship Id="rId9" Type="http://schemas.openxmlformats.org/officeDocument/2006/relationships/image" Target="../media/image214.png"/><Relationship Id="rId14" Type="http://schemas.openxmlformats.org/officeDocument/2006/relationships/image" Target="../media/image196.png"/><Relationship Id="rId22" Type="http://schemas.openxmlformats.org/officeDocument/2006/relationships/image" Target="../media/image222.png"/><Relationship Id="rId27" Type="http://schemas.openxmlformats.org/officeDocument/2006/relationships/image" Target="../media/image223.png"/><Relationship Id="rId30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95.png"/><Relationship Id="rId18" Type="http://schemas.openxmlformats.org/officeDocument/2006/relationships/image" Target="../media/image228.png"/><Relationship Id="rId26" Type="http://schemas.openxmlformats.org/officeDocument/2006/relationships/image" Target="../media/image188.png"/><Relationship Id="rId3" Type="http://schemas.openxmlformats.org/officeDocument/2006/relationships/image" Target="../media/image180.png"/><Relationship Id="rId21" Type="http://schemas.openxmlformats.org/officeDocument/2006/relationships/image" Target="../media/image231.png"/><Relationship Id="rId7" Type="http://schemas.openxmlformats.org/officeDocument/2006/relationships/image" Target="../media/image182.png"/><Relationship Id="rId12" Type="http://schemas.openxmlformats.org/officeDocument/2006/relationships/image" Target="../media/image194.png"/><Relationship Id="rId17" Type="http://schemas.openxmlformats.org/officeDocument/2006/relationships/image" Target="../media/image227.png"/><Relationship Id="rId25" Type="http://schemas.openxmlformats.org/officeDocument/2006/relationships/image" Target="../media/image185.png"/><Relationship Id="rId2" Type="http://schemas.openxmlformats.org/officeDocument/2006/relationships/image" Target="../media/image179.png"/><Relationship Id="rId16" Type="http://schemas.openxmlformats.org/officeDocument/2006/relationships/image" Target="../media/image226.png"/><Relationship Id="rId20" Type="http://schemas.openxmlformats.org/officeDocument/2006/relationships/image" Target="../media/image230.png"/><Relationship Id="rId29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93.png"/><Relationship Id="rId24" Type="http://schemas.openxmlformats.org/officeDocument/2006/relationships/image" Target="../media/image186.png"/><Relationship Id="rId32" Type="http://schemas.openxmlformats.org/officeDocument/2006/relationships/image" Target="../media/image11.png"/><Relationship Id="rId5" Type="http://schemas.openxmlformats.org/officeDocument/2006/relationships/image" Target="../media/image2.png"/><Relationship Id="rId15" Type="http://schemas.openxmlformats.org/officeDocument/2006/relationships/image" Target="../media/image197.png"/><Relationship Id="rId23" Type="http://schemas.openxmlformats.org/officeDocument/2006/relationships/image" Target="../media/image184.png"/><Relationship Id="rId28" Type="http://schemas.openxmlformats.org/officeDocument/2006/relationships/image" Target="../media/image233.png"/><Relationship Id="rId10" Type="http://schemas.openxmlformats.org/officeDocument/2006/relationships/image" Target="../media/image225.png"/><Relationship Id="rId19" Type="http://schemas.openxmlformats.org/officeDocument/2006/relationships/image" Target="../media/image229.png"/><Relationship Id="rId31" Type="http://schemas.openxmlformats.org/officeDocument/2006/relationships/image" Target="../media/image10.png"/><Relationship Id="rId4" Type="http://schemas.openxmlformats.org/officeDocument/2006/relationships/image" Target="../media/image181.png"/><Relationship Id="rId9" Type="http://schemas.openxmlformats.org/officeDocument/2006/relationships/image" Target="../media/image224.png"/><Relationship Id="rId14" Type="http://schemas.openxmlformats.org/officeDocument/2006/relationships/image" Target="../media/image196.png"/><Relationship Id="rId22" Type="http://schemas.openxmlformats.org/officeDocument/2006/relationships/image" Target="../media/image232.png"/><Relationship Id="rId27" Type="http://schemas.openxmlformats.org/officeDocument/2006/relationships/image" Target="../media/image189.png"/><Relationship Id="rId30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235.png"/><Relationship Id="rId18" Type="http://schemas.openxmlformats.org/officeDocument/2006/relationships/image" Target="../media/image193.png"/><Relationship Id="rId26" Type="http://schemas.openxmlformats.org/officeDocument/2006/relationships/image" Target="../media/image243.png"/><Relationship Id="rId3" Type="http://schemas.openxmlformats.org/officeDocument/2006/relationships/image" Target="../media/image180.png"/><Relationship Id="rId21" Type="http://schemas.openxmlformats.org/officeDocument/2006/relationships/image" Target="../media/image196.png"/><Relationship Id="rId7" Type="http://schemas.openxmlformats.org/officeDocument/2006/relationships/image" Target="../media/image182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5" Type="http://schemas.openxmlformats.org/officeDocument/2006/relationships/image" Target="../media/image242.png"/><Relationship Id="rId2" Type="http://schemas.openxmlformats.org/officeDocument/2006/relationships/image" Target="../media/image179.png"/><Relationship Id="rId16" Type="http://schemas.openxmlformats.org/officeDocument/2006/relationships/image" Target="../media/image238.png"/><Relationship Id="rId20" Type="http://schemas.openxmlformats.org/officeDocument/2006/relationships/image" Target="../media/image195.pn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86.png"/><Relationship Id="rId24" Type="http://schemas.openxmlformats.org/officeDocument/2006/relationships/image" Target="../media/image241.png"/><Relationship Id="rId5" Type="http://schemas.openxmlformats.org/officeDocument/2006/relationships/image" Target="../media/image2.png"/><Relationship Id="rId15" Type="http://schemas.openxmlformats.org/officeDocument/2006/relationships/image" Target="../media/image237.png"/><Relationship Id="rId23" Type="http://schemas.openxmlformats.org/officeDocument/2006/relationships/image" Target="../media/image240.png"/><Relationship Id="rId28" Type="http://schemas.openxmlformats.org/officeDocument/2006/relationships/image" Target="../media/image245.png"/><Relationship Id="rId10" Type="http://schemas.openxmlformats.org/officeDocument/2006/relationships/image" Target="../media/image185.png"/><Relationship Id="rId19" Type="http://schemas.openxmlformats.org/officeDocument/2006/relationships/image" Target="../media/image194.png"/><Relationship Id="rId31" Type="http://schemas.openxmlformats.org/officeDocument/2006/relationships/image" Target="../media/image11.png"/><Relationship Id="rId4" Type="http://schemas.openxmlformats.org/officeDocument/2006/relationships/image" Target="../media/image181.png"/><Relationship Id="rId9" Type="http://schemas.openxmlformats.org/officeDocument/2006/relationships/image" Target="../media/image184.png"/><Relationship Id="rId14" Type="http://schemas.openxmlformats.org/officeDocument/2006/relationships/image" Target="../media/image236.png"/><Relationship Id="rId22" Type="http://schemas.openxmlformats.org/officeDocument/2006/relationships/image" Target="../media/image197.png"/><Relationship Id="rId27" Type="http://schemas.openxmlformats.org/officeDocument/2006/relationships/image" Target="../media/image244.png"/><Relationship Id="rId30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png"/><Relationship Id="rId18" Type="http://schemas.openxmlformats.org/officeDocument/2006/relationships/image" Target="../media/image251.png"/><Relationship Id="rId26" Type="http://schemas.openxmlformats.org/officeDocument/2006/relationships/image" Target="../media/image256.png"/><Relationship Id="rId3" Type="http://schemas.openxmlformats.org/officeDocument/2006/relationships/image" Target="../media/image180.png"/><Relationship Id="rId21" Type="http://schemas.openxmlformats.org/officeDocument/2006/relationships/image" Target="../media/image254.png"/><Relationship Id="rId7" Type="http://schemas.openxmlformats.org/officeDocument/2006/relationships/image" Target="../media/image182.png"/><Relationship Id="rId12" Type="http://schemas.openxmlformats.org/officeDocument/2006/relationships/image" Target="../media/image194.png"/><Relationship Id="rId17" Type="http://schemas.openxmlformats.org/officeDocument/2006/relationships/image" Target="../media/image250.png"/><Relationship Id="rId25" Type="http://schemas.openxmlformats.org/officeDocument/2006/relationships/image" Target="../media/image185.png"/><Relationship Id="rId33" Type="http://schemas.openxmlformats.org/officeDocument/2006/relationships/image" Target="../media/image11.png"/><Relationship Id="rId2" Type="http://schemas.openxmlformats.org/officeDocument/2006/relationships/image" Target="../media/image179.png"/><Relationship Id="rId16" Type="http://schemas.openxmlformats.org/officeDocument/2006/relationships/image" Target="../media/image249.png"/><Relationship Id="rId20" Type="http://schemas.openxmlformats.org/officeDocument/2006/relationships/image" Target="../media/image253.png"/><Relationship Id="rId29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93.png"/><Relationship Id="rId24" Type="http://schemas.openxmlformats.org/officeDocument/2006/relationships/image" Target="../media/image186.png"/><Relationship Id="rId32" Type="http://schemas.openxmlformats.org/officeDocument/2006/relationships/image" Target="../media/image10.png"/><Relationship Id="rId5" Type="http://schemas.openxmlformats.org/officeDocument/2006/relationships/image" Target="../media/image2.png"/><Relationship Id="rId15" Type="http://schemas.openxmlformats.org/officeDocument/2006/relationships/image" Target="../media/image248.png"/><Relationship Id="rId23" Type="http://schemas.openxmlformats.org/officeDocument/2006/relationships/image" Target="../media/image184.png"/><Relationship Id="rId28" Type="http://schemas.openxmlformats.org/officeDocument/2006/relationships/image" Target="../media/image236.png"/><Relationship Id="rId10" Type="http://schemas.openxmlformats.org/officeDocument/2006/relationships/image" Target="../media/image247.png"/><Relationship Id="rId19" Type="http://schemas.openxmlformats.org/officeDocument/2006/relationships/image" Target="../media/image252.png"/><Relationship Id="rId31" Type="http://schemas.openxmlformats.org/officeDocument/2006/relationships/image" Target="../media/image9.png"/><Relationship Id="rId4" Type="http://schemas.openxmlformats.org/officeDocument/2006/relationships/image" Target="../media/image181.png"/><Relationship Id="rId9" Type="http://schemas.openxmlformats.org/officeDocument/2006/relationships/image" Target="../media/image246.png"/><Relationship Id="rId14" Type="http://schemas.openxmlformats.org/officeDocument/2006/relationships/image" Target="../media/image196.png"/><Relationship Id="rId22" Type="http://schemas.openxmlformats.org/officeDocument/2006/relationships/image" Target="../media/image255.png"/><Relationship Id="rId27" Type="http://schemas.openxmlformats.org/officeDocument/2006/relationships/image" Target="../media/image257.png"/><Relationship Id="rId30" Type="http://schemas.openxmlformats.org/officeDocument/2006/relationships/image" Target="../media/image245.png"/><Relationship Id="rId8" Type="http://schemas.openxmlformats.org/officeDocument/2006/relationships/image" Target="../media/image1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95.png"/><Relationship Id="rId18" Type="http://schemas.openxmlformats.org/officeDocument/2006/relationships/image" Target="../media/image263.png"/><Relationship Id="rId26" Type="http://schemas.openxmlformats.org/officeDocument/2006/relationships/image" Target="../media/image235.png"/><Relationship Id="rId3" Type="http://schemas.openxmlformats.org/officeDocument/2006/relationships/image" Target="../media/image180.png"/><Relationship Id="rId21" Type="http://schemas.openxmlformats.org/officeDocument/2006/relationships/image" Target="../media/image266.png"/><Relationship Id="rId7" Type="http://schemas.openxmlformats.org/officeDocument/2006/relationships/image" Target="../media/image182.png"/><Relationship Id="rId12" Type="http://schemas.openxmlformats.org/officeDocument/2006/relationships/image" Target="../media/image194.png"/><Relationship Id="rId17" Type="http://schemas.openxmlformats.org/officeDocument/2006/relationships/image" Target="../media/image262.png"/><Relationship Id="rId25" Type="http://schemas.openxmlformats.org/officeDocument/2006/relationships/image" Target="../media/image256.png"/><Relationship Id="rId2" Type="http://schemas.openxmlformats.org/officeDocument/2006/relationships/image" Target="../media/image179.png"/><Relationship Id="rId16" Type="http://schemas.openxmlformats.org/officeDocument/2006/relationships/image" Target="../media/image261.png"/><Relationship Id="rId20" Type="http://schemas.openxmlformats.org/officeDocument/2006/relationships/image" Target="../media/image265.png"/><Relationship Id="rId29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93.png"/><Relationship Id="rId24" Type="http://schemas.openxmlformats.org/officeDocument/2006/relationships/image" Target="../media/image185.png"/><Relationship Id="rId32" Type="http://schemas.openxmlformats.org/officeDocument/2006/relationships/image" Target="../media/image11.png"/><Relationship Id="rId5" Type="http://schemas.openxmlformats.org/officeDocument/2006/relationships/image" Target="../media/image2.png"/><Relationship Id="rId15" Type="http://schemas.openxmlformats.org/officeDocument/2006/relationships/image" Target="../media/image260.png"/><Relationship Id="rId23" Type="http://schemas.openxmlformats.org/officeDocument/2006/relationships/image" Target="../media/image186.png"/><Relationship Id="rId28" Type="http://schemas.openxmlformats.org/officeDocument/2006/relationships/image" Target="../media/image237.png"/><Relationship Id="rId10" Type="http://schemas.openxmlformats.org/officeDocument/2006/relationships/image" Target="../media/image259.png"/><Relationship Id="rId19" Type="http://schemas.openxmlformats.org/officeDocument/2006/relationships/image" Target="../media/image264.png"/><Relationship Id="rId31" Type="http://schemas.openxmlformats.org/officeDocument/2006/relationships/image" Target="../media/image10.png"/><Relationship Id="rId4" Type="http://schemas.openxmlformats.org/officeDocument/2006/relationships/image" Target="../media/image181.png"/><Relationship Id="rId9" Type="http://schemas.openxmlformats.org/officeDocument/2006/relationships/image" Target="../media/image258.png"/><Relationship Id="rId14" Type="http://schemas.openxmlformats.org/officeDocument/2006/relationships/image" Target="../media/image196.png"/><Relationship Id="rId22" Type="http://schemas.openxmlformats.org/officeDocument/2006/relationships/image" Target="../media/image184.png"/><Relationship Id="rId27" Type="http://schemas.openxmlformats.org/officeDocument/2006/relationships/image" Target="../media/image267.png"/><Relationship Id="rId30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png"/><Relationship Id="rId18" Type="http://schemas.openxmlformats.org/officeDocument/2006/relationships/image" Target="../media/image272.png"/><Relationship Id="rId26" Type="http://schemas.openxmlformats.org/officeDocument/2006/relationships/image" Target="../media/image256.png"/><Relationship Id="rId3" Type="http://schemas.openxmlformats.org/officeDocument/2006/relationships/image" Target="../media/image180.png"/><Relationship Id="rId21" Type="http://schemas.openxmlformats.org/officeDocument/2006/relationships/image" Target="../media/image275.png"/><Relationship Id="rId7" Type="http://schemas.openxmlformats.org/officeDocument/2006/relationships/image" Target="../media/image182.png"/><Relationship Id="rId12" Type="http://schemas.openxmlformats.org/officeDocument/2006/relationships/image" Target="../media/image194.png"/><Relationship Id="rId17" Type="http://schemas.openxmlformats.org/officeDocument/2006/relationships/image" Target="../media/image271.png"/><Relationship Id="rId25" Type="http://schemas.openxmlformats.org/officeDocument/2006/relationships/image" Target="../media/image185.png"/><Relationship Id="rId33" Type="http://schemas.openxmlformats.org/officeDocument/2006/relationships/image" Target="../media/image11.png"/><Relationship Id="rId2" Type="http://schemas.openxmlformats.org/officeDocument/2006/relationships/image" Target="../media/image179.png"/><Relationship Id="rId16" Type="http://schemas.openxmlformats.org/officeDocument/2006/relationships/image" Target="../media/image263.png"/><Relationship Id="rId20" Type="http://schemas.openxmlformats.org/officeDocument/2006/relationships/image" Target="../media/image274.png"/><Relationship Id="rId29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93.png"/><Relationship Id="rId24" Type="http://schemas.openxmlformats.org/officeDocument/2006/relationships/image" Target="../media/image186.png"/><Relationship Id="rId32" Type="http://schemas.openxmlformats.org/officeDocument/2006/relationships/image" Target="../media/image10.png"/><Relationship Id="rId5" Type="http://schemas.openxmlformats.org/officeDocument/2006/relationships/image" Target="../media/image2.png"/><Relationship Id="rId15" Type="http://schemas.openxmlformats.org/officeDocument/2006/relationships/image" Target="../media/image270.png"/><Relationship Id="rId23" Type="http://schemas.openxmlformats.org/officeDocument/2006/relationships/image" Target="../media/image184.png"/><Relationship Id="rId28" Type="http://schemas.openxmlformats.org/officeDocument/2006/relationships/image" Target="../media/image236.png"/><Relationship Id="rId10" Type="http://schemas.openxmlformats.org/officeDocument/2006/relationships/image" Target="../media/image269.png"/><Relationship Id="rId19" Type="http://schemas.openxmlformats.org/officeDocument/2006/relationships/image" Target="../media/image273.png"/><Relationship Id="rId31" Type="http://schemas.openxmlformats.org/officeDocument/2006/relationships/image" Target="../media/image9.png"/><Relationship Id="rId4" Type="http://schemas.openxmlformats.org/officeDocument/2006/relationships/image" Target="../media/image181.png"/><Relationship Id="rId9" Type="http://schemas.openxmlformats.org/officeDocument/2006/relationships/image" Target="../media/image268.png"/><Relationship Id="rId14" Type="http://schemas.openxmlformats.org/officeDocument/2006/relationships/image" Target="../media/image196.png"/><Relationship Id="rId22" Type="http://schemas.openxmlformats.org/officeDocument/2006/relationships/image" Target="../media/image276.png"/><Relationship Id="rId27" Type="http://schemas.openxmlformats.org/officeDocument/2006/relationships/image" Target="../media/image235.png"/><Relationship Id="rId30" Type="http://schemas.openxmlformats.org/officeDocument/2006/relationships/image" Target="../media/image245.png"/><Relationship Id="rId8" Type="http://schemas.openxmlformats.org/officeDocument/2006/relationships/image" Target="../media/image183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png"/><Relationship Id="rId18" Type="http://schemas.openxmlformats.org/officeDocument/2006/relationships/image" Target="../media/image282.png"/><Relationship Id="rId26" Type="http://schemas.openxmlformats.org/officeDocument/2006/relationships/image" Target="../media/image290.png"/><Relationship Id="rId39" Type="http://schemas.openxmlformats.org/officeDocument/2006/relationships/image" Target="../media/image11.png"/><Relationship Id="rId21" Type="http://schemas.openxmlformats.org/officeDocument/2006/relationships/image" Target="../media/image285.png"/><Relationship Id="rId34" Type="http://schemas.openxmlformats.org/officeDocument/2006/relationships/image" Target="../media/image237.png"/><Relationship Id="rId7" Type="http://schemas.openxmlformats.org/officeDocument/2006/relationships/image" Target="../media/image182.png"/><Relationship Id="rId12" Type="http://schemas.openxmlformats.org/officeDocument/2006/relationships/image" Target="../media/image194.png"/><Relationship Id="rId17" Type="http://schemas.openxmlformats.org/officeDocument/2006/relationships/image" Target="../media/image265.png"/><Relationship Id="rId25" Type="http://schemas.openxmlformats.org/officeDocument/2006/relationships/image" Target="../media/image289.png"/><Relationship Id="rId33" Type="http://schemas.openxmlformats.org/officeDocument/2006/relationships/image" Target="../media/image236.png"/><Relationship Id="rId38" Type="http://schemas.openxmlformats.org/officeDocument/2006/relationships/image" Target="../media/image10.png"/><Relationship Id="rId2" Type="http://schemas.openxmlformats.org/officeDocument/2006/relationships/image" Target="../media/image179.png"/><Relationship Id="rId16" Type="http://schemas.openxmlformats.org/officeDocument/2006/relationships/image" Target="../media/image281.png"/><Relationship Id="rId20" Type="http://schemas.openxmlformats.org/officeDocument/2006/relationships/image" Target="../media/image284.png"/><Relationship Id="rId29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93.png"/><Relationship Id="rId24" Type="http://schemas.openxmlformats.org/officeDocument/2006/relationships/image" Target="../media/image288.png"/><Relationship Id="rId32" Type="http://schemas.openxmlformats.org/officeDocument/2006/relationships/image" Target="../media/image235.png"/><Relationship Id="rId37" Type="http://schemas.openxmlformats.org/officeDocument/2006/relationships/image" Target="../media/image9.png"/><Relationship Id="rId5" Type="http://schemas.openxmlformats.org/officeDocument/2006/relationships/image" Target="../media/image2.png"/><Relationship Id="rId15" Type="http://schemas.openxmlformats.org/officeDocument/2006/relationships/image" Target="../media/image280.png"/><Relationship Id="rId23" Type="http://schemas.openxmlformats.org/officeDocument/2006/relationships/image" Target="../media/image287.png"/><Relationship Id="rId28" Type="http://schemas.openxmlformats.org/officeDocument/2006/relationships/image" Target="../media/image292.png"/><Relationship Id="rId36" Type="http://schemas.openxmlformats.org/officeDocument/2006/relationships/image" Target="../media/image293.png"/><Relationship Id="rId10" Type="http://schemas.openxmlformats.org/officeDocument/2006/relationships/image" Target="../media/image279.png"/><Relationship Id="rId19" Type="http://schemas.openxmlformats.org/officeDocument/2006/relationships/image" Target="../media/image283.png"/><Relationship Id="rId31" Type="http://schemas.openxmlformats.org/officeDocument/2006/relationships/image" Target="../media/image256.png"/><Relationship Id="rId4" Type="http://schemas.openxmlformats.org/officeDocument/2006/relationships/image" Target="../media/image181.png"/><Relationship Id="rId9" Type="http://schemas.openxmlformats.org/officeDocument/2006/relationships/image" Target="../media/image278.png"/><Relationship Id="rId14" Type="http://schemas.openxmlformats.org/officeDocument/2006/relationships/image" Target="../media/image196.png"/><Relationship Id="rId22" Type="http://schemas.openxmlformats.org/officeDocument/2006/relationships/image" Target="../media/image286.png"/><Relationship Id="rId27" Type="http://schemas.openxmlformats.org/officeDocument/2006/relationships/image" Target="../media/image291.png"/><Relationship Id="rId30" Type="http://schemas.openxmlformats.org/officeDocument/2006/relationships/image" Target="../media/image186.png"/><Relationship Id="rId35" Type="http://schemas.openxmlformats.org/officeDocument/2006/relationships/image" Target="../media/image185.png"/><Relationship Id="rId8" Type="http://schemas.openxmlformats.org/officeDocument/2006/relationships/image" Target="../media/image183.png"/><Relationship Id="rId3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95.png"/><Relationship Id="rId18" Type="http://schemas.openxmlformats.org/officeDocument/2006/relationships/image" Target="../media/image263.png"/><Relationship Id="rId26" Type="http://schemas.openxmlformats.org/officeDocument/2006/relationships/image" Target="../media/image236.png"/><Relationship Id="rId3" Type="http://schemas.openxmlformats.org/officeDocument/2006/relationships/image" Target="../media/image180.png"/><Relationship Id="rId21" Type="http://schemas.openxmlformats.org/officeDocument/2006/relationships/image" Target="../media/image301.png"/><Relationship Id="rId7" Type="http://schemas.openxmlformats.org/officeDocument/2006/relationships/image" Target="../media/image182.png"/><Relationship Id="rId12" Type="http://schemas.openxmlformats.org/officeDocument/2006/relationships/image" Target="../media/image194.png"/><Relationship Id="rId17" Type="http://schemas.openxmlformats.org/officeDocument/2006/relationships/image" Target="../media/image298.png"/><Relationship Id="rId25" Type="http://schemas.openxmlformats.org/officeDocument/2006/relationships/image" Target="../media/image235.png"/><Relationship Id="rId2" Type="http://schemas.openxmlformats.org/officeDocument/2006/relationships/image" Target="../media/image179.png"/><Relationship Id="rId16" Type="http://schemas.openxmlformats.org/officeDocument/2006/relationships/image" Target="../media/image297.png"/><Relationship Id="rId20" Type="http://schemas.openxmlformats.org/officeDocument/2006/relationships/image" Target="../media/image300.png"/><Relationship Id="rId29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93.png"/><Relationship Id="rId24" Type="http://schemas.openxmlformats.org/officeDocument/2006/relationships/image" Target="../media/image256.png"/><Relationship Id="rId32" Type="http://schemas.openxmlformats.org/officeDocument/2006/relationships/image" Target="../media/image11.png"/><Relationship Id="rId5" Type="http://schemas.openxmlformats.org/officeDocument/2006/relationships/image" Target="../media/image2.png"/><Relationship Id="rId15" Type="http://schemas.openxmlformats.org/officeDocument/2006/relationships/image" Target="../media/image296.png"/><Relationship Id="rId23" Type="http://schemas.openxmlformats.org/officeDocument/2006/relationships/image" Target="../media/image186.png"/><Relationship Id="rId28" Type="http://schemas.openxmlformats.org/officeDocument/2006/relationships/image" Target="../media/image185.png"/><Relationship Id="rId10" Type="http://schemas.openxmlformats.org/officeDocument/2006/relationships/image" Target="../media/image295.png"/><Relationship Id="rId19" Type="http://schemas.openxmlformats.org/officeDocument/2006/relationships/image" Target="../media/image299.png"/><Relationship Id="rId31" Type="http://schemas.openxmlformats.org/officeDocument/2006/relationships/image" Target="../media/image10.png"/><Relationship Id="rId4" Type="http://schemas.openxmlformats.org/officeDocument/2006/relationships/image" Target="../media/image181.png"/><Relationship Id="rId9" Type="http://schemas.openxmlformats.org/officeDocument/2006/relationships/image" Target="../media/image294.png"/><Relationship Id="rId14" Type="http://schemas.openxmlformats.org/officeDocument/2006/relationships/image" Target="../media/image196.png"/><Relationship Id="rId22" Type="http://schemas.openxmlformats.org/officeDocument/2006/relationships/image" Target="../media/image184.png"/><Relationship Id="rId27" Type="http://schemas.openxmlformats.org/officeDocument/2006/relationships/image" Target="../media/image237.png"/><Relationship Id="rId30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9.png"/><Relationship Id="rId2" Type="http://schemas.openxmlformats.org/officeDocument/2006/relationships/image" Target="../media/image1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94.png"/><Relationship Id="rId18" Type="http://schemas.openxmlformats.org/officeDocument/2006/relationships/image" Target="../media/image186.png"/><Relationship Id="rId3" Type="http://schemas.openxmlformats.org/officeDocument/2006/relationships/image" Target="../media/image180.png"/><Relationship Id="rId21" Type="http://schemas.openxmlformats.org/officeDocument/2006/relationships/image" Target="../media/image9.png"/><Relationship Id="rId7" Type="http://schemas.openxmlformats.org/officeDocument/2006/relationships/image" Target="../media/image29.png"/><Relationship Id="rId12" Type="http://schemas.openxmlformats.org/officeDocument/2006/relationships/image" Target="../media/image193.png"/><Relationship Id="rId17" Type="http://schemas.openxmlformats.org/officeDocument/2006/relationships/image" Target="../media/image185.png"/><Relationship Id="rId2" Type="http://schemas.openxmlformats.org/officeDocument/2006/relationships/image" Target="../media/image179.png"/><Relationship Id="rId16" Type="http://schemas.openxmlformats.org/officeDocument/2006/relationships/image" Target="../media/image184.png"/><Relationship Id="rId20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05.png"/><Relationship Id="rId5" Type="http://schemas.openxmlformats.org/officeDocument/2006/relationships/image" Target="../media/image303.png"/><Relationship Id="rId15" Type="http://schemas.openxmlformats.org/officeDocument/2006/relationships/image" Target="../media/image196.png"/><Relationship Id="rId23" Type="http://schemas.openxmlformats.org/officeDocument/2006/relationships/image" Target="../media/image11.png"/><Relationship Id="rId10" Type="http://schemas.openxmlformats.org/officeDocument/2006/relationships/image" Target="../media/image304.png"/><Relationship Id="rId19" Type="http://schemas.openxmlformats.org/officeDocument/2006/relationships/image" Target="../media/image306.png"/><Relationship Id="rId4" Type="http://schemas.openxmlformats.org/officeDocument/2006/relationships/image" Target="../media/image302.png"/><Relationship Id="rId9" Type="http://schemas.openxmlformats.org/officeDocument/2006/relationships/image" Target="../media/image183.png"/><Relationship Id="rId14" Type="http://schemas.openxmlformats.org/officeDocument/2006/relationships/image" Target="../media/image195.png"/><Relationship Id="rId2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196.png"/><Relationship Id="rId18" Type="http://schemas.openxmlformats.org/officeDocument/2006/relationships/image" Target="../media/image311.png"/><Relationship Id="rId3" Type="http://schemas.openxmlformats.org/officeDocument/2006/relationships/image" Target="../media/image180.png"/><Relationship Id="rId21" Type="http://schemas.openxmlformats.org/officeDocument/2006/relationships/image" Target="../media/image9.png"/><Relationship Id="rId7" Type="http://schemas.openxmlformats.org/officeDocument/2006/relationships/image" Target="../media/image183.png"/><Relationship Id="rId12" Type="http://schemas.openxmlformats.org/officeDocument/2006/relationships/image" Target="../media/image195.png"/><Relationship Id="rId17" Type="http://schemas.openxmlformats.org/officeDocument/2006/relationships/image" Target="../media/image310.png"/><Relationship Id="rId2" Type="http://schemas.openxmlformats.org/officeDocument/2006/relationships/image" Target="../media/image179.png"/><Relationship Id="rId16" Type="http://schemas.openxmlformats.org/officeDocument/2006/relationships/image" Target="../media/image185.png"/><Relationship Id="rId20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94.png"/><Relationship Id="rId5" Type="http://schemas.openxmlformats.org/officeDocument/2006/relationships/image" Target="../media/image29.png"/><Relationship Id="rId15" Type="http://schemas.openxmlformats.org/officeDocument/2006/relationships/image" Target="../media/image186.png"/><Relationship Id="rId23" Type="http://schemas.openxmlformats.org/officeDocument/2006/relationships/image" Target="../media/image11.png"/><Relationship Id="rId10" Type="http://schemas.openxmlformats.org/officeDocument/2006/relationships/image" Target="../media/image193.png"/><Relationship Id="rId19" Type="http://schemas.openxmlformats.org/officeDocument/2006/relationships/image" Target="../media/image312.png"/><Relationship Id="rId4" Type="http://schemas.openxmlformats.org/officeDocument/2006/relationships/image" Target="../media/image2.png"/><Relationship Id="rId9" Type="http://schemas.openxmlformats.org/officeDocument/2006/relationships/image" Target="../media/image309.png"/><Relationship Id="rId14" Type="http://schemas.openxmlformats.org/officeDocument/2006/relationships/image" Target="../media/image184.png"/><Relationship Id="rId2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0.png"/><Relationship Id="rId18" Type="http://schemas.openxmlformats.org/officeDocument/2006/relationships/image" Target="../media/image11.png"/><Relationship Id="rId3" Type="http://schemas.openxmlformats.org/officeDocument/2006/relationships/image" Target="../media/image315.png"/><Relationship Id="rId7" Type="http://schemas.openxmlformats.org/officeDocument/2006/relationships/image" Target="../media/image183.png"/><Relationship Id="rId12" Type="http://schemas.openxmlformats.org/officeDocument/2006/relationships/image" Target="../media/image319.png"/><Relationship Id="rId17" Type="http://schemas.openxmlformats.org/officeDocument/2006/relationships/image" Target="../media/image10.png"/><Relationship Id="rId2" Type="http://schemas.openxmlformats.org/officeDocument/2006/relationships/image" Target="../media/image314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318.png"/><Relationship Id="rId5" Type="http://schemas.openxmlformats.org/officeDocument/2006/relationships/image" Target="../media/image29.png"/><Relationship Id="rId15" Type="http://schemas.openxmlformats.org/officeDocument/2006/relationships/image" Target="../media/image196.png"/><Relationship Id="rId10" Type="http://schemas.openxmlformats.org/officeDocument/2006/relationships/image" Target="../media/image193.png"/><Relationship Id="rId4" Type="http://schemas.openxmlformats.org/officeDocument/2006/relationships/image" Target="../media/image2.png"/><Relationship Id="rId9" Type="http://schemas.openxmlformats.org/officeDocument/2006/relationships/image" Target="../media/image317.png"/><Relationship Id="rId14" Type="http://schemas.openxmlformats.org/officeDocument/2006/relationships/image" Target="../media/image3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327.png"/><Relationship Id="rId18" Type="http://schemas.openxmlformats.org/officeDocument/2006/relationships/image" Target="../media/image329.png"/><Relationship Id="rId3" Type="http://schemas.openxmlformats.org/officeDocument/2006/relationships/image" Target="../media/image323.png"/><Relationship Id="rId21" Type="http://schemas.openxmlformats.org/officeDocument/2006/relationships/image" Target="../media/image332.png"/><Relationship Id="rId7" Type="http://schemas.openxmlformats.org/officeDocument/2006/relationships/image" Target="../media/image29.png"/><Relationship Id="rId12" Type="http://schemas.openxmlformats.org/officeDocument/2006/relationships/image" Target="../media/image193.png"/><Relationship Id="rId17" Type="http://schemas.openxmlformats.org/officeDocument/2006/relationships/image" Target="../media/image328.png"/><Relationship Id="rId25" Type="http://schemas.openxmlformats.org/officeDocument/2006/relationships/image" Target="../media/image11.png"/><Relationship Id="rId2" Type="http://schemas.openxmlformats.org/officeDocument/2006/relationships/image" Target="../media/image322.png"/><Relationship Id="rId16" Type="http://schemas.openxmlformats.org/officeDocument/2006/relationships/image" Target="../media/image196.png"/><Relationship Id="rId20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17.png"/><Relationship Id="rId24" Type="http://schemas.openxmlformats.org/officeDocument/2006/relationships/image" Target="../media/image10.png"/><Relationship Id="rId5" Type="http://schemas.openxmlformats.org/officeDocument/2006/relationships/image" Target="../media/image325.png"/><Relationship Id="rId15" Type="http://schemas.openxmlformats.org/officeDocument/2006/relationships/image" Target="../media/image321.png"/><Relationship Id="rId23" Type="http://schemas.openxmlformats.org/officeDocument/2006/relationships/image" Target="../media/image9.png"/><Relationship Id="rId10" Type="http://schemas.openxmlformats.org/officeDocument/2006/relationships/image" Target="../media/image326.png"/><Relationship Id="rId19" Type="http://schemas.openxmlformats.org/officeDocument/2006/relationships/image" Target="../media/image330.png"/><Relationship Id="rId4" Type="http://schemas.openxmlformats.org/officeDocument/2006/relationships/image" Target="../media/image324.png"/><Relationship Id="rId9" Type="http://schemas.openxmlformats.org/officeDocument/2006/relationships/image" Target="../media/image183.png"/><Relationship Id="rId14" Type="http://schemas.openxmlformats.org/officeDocument/2006/relationships/image" Target="../media/image320.png"/><Relationship Id="rId22" Type="http://schemas.openxmlformats.org/officeDocument/2006/relationships/image" Target="../media/image3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13" Type="http://schemas.openxmlformats.org/officeDocument/2006/relationships/image" Target="../media/image339.png"/><Relationship Id="rId18" Type="http://schemas.openxmlformats.org/officeDocument/2006/relationships/image" Target="../media/image9.png"/><Relationship Id="rId3" Type="http://schemas.openxmlformats.org/officeDocument/2006/relationships/image" Target="../media/image29.png"/><Relationship Id="rId7" Type="http://schemas.openxmlformats.org/officeDocument/2006/relationships/image" Target="../media/image334.png"/><Relationship Id="rId12" Type="http://schemas.openxmlformats.org/officeDocument/2006/relationships/image" Target="../media/image338.png"/><Relationship Id="rId17" Type="http://schemas.openxmlformats.org/officeDocument/2006/relationships/image" Target="../media/image343.png"/><Relationship Id="rId2" Type="http://schemas.openxmlformats.org/officeDocument/2006/relationships/image" Target="../media/image2.png"/><Relationship Id="rId16" Type="http://schemas.openxmlformats.org/officeDocument/2006/relationships/image" Target="../media/image342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6.png"/><Relationship Id="rId5" Type="http://schemas.openxmlformats.org/officeDocument/2006/relationships/image" Target="../media/image183.png"/><Relationship Id="rId15" Type="http://schemas.openxmlformats.org/officeDocument/2006/relationships/image" Target="../media/image341.png"/><Relationship Id="rId10" Type="http://schemas.openxmlformats.org/officeDocument/2006/relationships/image" Target="../media/image337.png"/><Relationship Id="rId19" Type="http://schemas.openxmlformats.org/officeDocument/2006/relationships/image" Target="../media/image10.png"/><Relationship Id="rId4" Type="http://schemas.openxmlformats.org/officeDocument/2006/relationships/image" Target="../media/image182.png"/><Relationship Id="rId9" Type="http://schemas.openxmlformats.org/officeDocument/2006/relationships/image" Target="../media/image336.png"/><Relationship Id="rId14" Type="http://schemas.openxmlformats.org/officeDocument/2006/relationships/image" Target="../media/image3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196.png"/><Relationship Id="rId3" Type="http://schemas.openxmlformats.org/officeDocument/2006/relationships/image" Target="../media/image29.png"/><Relationship Id="rId7" Type="http://schemas.openxmlformats.org/officeDocument/2006/relationships/image" Target="../media/image344.png"/><Relationship Id="rId12" Type="http://schemas.openxmlformats.org/officeDocument/2006/relationships/image" Target="../media/image348.png"/><Relationship Id="rId2" Type="http://schemas.openxmlformats.org/officeDocument/2006/relationships/image" Target="../media/image2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336.png"/><Relationship Id="rId5" Type="http://schemas.openxmlformats.org/officeDocument/2006/relationships/image" Target="../media/image183.png"/><Relationship Id="rId15" Type="http://schemas.openxmlformats.org/officeDocument/2006/relationships/image" Target="../media/image10.png"/><Relationship Id="rId10" Type="http://schemas.openxmlformats.org/officeDocument/2006/relationships/image" Target="../media/image347.png"/><Relationship Id="rId4" Type="http://schemas.openxmlformats.org/officeDocument/2006/relationships/image" Target="../media/image182.png"/><Relationship Id="rId9" Type="http://schemas.openxmlformats.org/officeDocument/2006/relationships/image" Target="../media/image346.png"/><Relationship Id="rId1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5.png"/><Relationship Id="rId18" Type="http://schemas.openxmlformats.org/officeDocument/2006/relationships/image" Target="../media/image359.png"/><Relationship Id="rId26" Type="http://schemas.openxmlformats.org/officeDocument/2006/relationships/image" Target="../media/image367.png"/><Relationship Id="rId3" Type="http://schemas.openxmlformats.org/officeDocument/2006/relationships/image" Target="../media/image29.png"/><Relationship Id="rId21" Type="http://schemas.openxmlformats.org/officeDocument/2006/relationships/image" Target="../media/image362.png"/><Relationship Id="rId34" Type="http://schemas.openxmlformats.org/officeDocument/2006/relationships/image" Target="../media/image10.png"/><Relationship Id="rId7" Type="http://schemas.openxmlformats.org/officeDocument/2006/relationships/image" Target="../media/image349.png"/><Relationship Id="rId12" Type="http://schemas.openxmlformats.org/officeDocument/2006/relationships/image" Target="../media/image354.png"/><Relationship Id="rId17" Type="http://schemas.openxmlformats.org/officeDocument/2006/relationships/image" Target="../media/image358.png"/><Relationship Id="rId25" Type="http://schemas.openxmlformats.org/officeDocument/2006/relationships/image" Target="../media/image366.png"/><Relationship Id="rId33" Type="http://schemas.openxmlformats.org/officeDocument/2006/relationships/image" Target="../media/image9.png"/><Relationship Id="rId2" Type="http://schemas.openxmlformats.org/officeDocument/2006/relationships/image" Target="../media/image2.png"/><Relationship Id="rId16" Type="http://schemas.openxmlformats.org/officeDocument/2006/relationships/image" Target="../media/image357.png"/><Relationship Id="rId20" Type="http://schemas.openxmlformats.org/officeDocument/2006/relationships/image" Target="../media/image361.png"/><Relationship Id="rId29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353.png"/><Relationship Id="rId24" Type="http://schemas.openxmlformats.org/officeDocument/2006/relationships/image" Target="../media/image365.png"/><Relationship Id="rId32" Type="http://schemas.openxmlformats.org/officeDocument/2006/relationships/image" Target="../media/image373.png"/><Relationship Id="rId5" Type="http://schemas.openxmlformats.org/officeDocument/2006/relationships/image" Target="../media/image183.png"/><Relationship Id="rId15" Type="http://schemas.openxmlformats.org/officeDocument/2006/relationships/image" Target="../media/image196.png"/><Relationship Id="rId23" Type="http://schemas.openxmlformats.org/officeDocument/2006/relationships/image" Target="../media/image364.png"/><Relationship Id="rId28" Type="http://schemas.openxmlformats.org/officeDocument/2006/relationships/image" Target="../media/image369.png"/><Relationship Id="rId10" Type="http://schemas.openxmlformats.org/officeDocument/2006/relationships/image" Target="../media/image352.png"/><Relationship Id="rId19" Type="http://schemas.openxmlformats.org/officeDocument/2006/relationships/image" Target="../media/image360.png"/><Relationship Id="rId31" Type="http://schemas.openxmlformats.org/officeDocument/2006/relationships/image" Target="../media/image372.png"/><Relationship Id="rId4" Type="http://schemas.openxmlformats.org/officeDocument/2006/relationships/image" Target="../media/image182.png"/><Relationship Id="rId9" Type="http://schemas.openxmlformats.org/officeDocument/2006/relationships/image" Target="../media/image351.png"/><Relationship Id="rId14" Type="http://schemas.openxmlformats.org/officeDocument/2006/relationships/image" Target="../media/image356.png"/><Relationship Id="rId22" Type="http://schemas.openxmlformats.org/officeDocument/2006/relationships/image" Target="../media/image363.png"/><Relationship Id="rId27" Type="http://schemas.openxmlformats.org/officeDocument/2006/relationships/image" Target="../media/image368.png"/><Relationship Id="rId30" Type="http://schemas.openxmlformats.org/officeDocument/2006/relationships/image" Target="../media/image371.png"/><Relationship Id="rId35" Type="http://schemas.openxmlformats.org/officeDocument/2006/relationships/image" Target="../media/image11.png"/><Relationship Id="rId8" Type="http://schemas.openxmlformats.org/officeDocument/2006/relationships/image" Target="../media/image3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8.png"/><Relationship Id="rId18" Type="http://schemas.openxmlformats.org/officeDocument/2006/relationships/image" Target="../media/image383.png"/><Relationship Id="rId26" Type="http://schemas.openxmlformats.org/officeDocument/2006/relationships/image" Target="../media/image10.png"/><Relationship Id="rId3" Type="http://schemas.openxmlformats.org/officeDocument/2006/relationships/image" Target="../media/image29.png"/><Relationship Id="rId21" Type="http://schemas.openxmlformats.org/officeDocument/2006/relationships/image" Target="../media/image386.png"/><Relationship Id="rId7" Type="http://schemas.openxmlformats.org/officeDocument/2006/relationships/image" Target="../media/image355.png"/><Relationship Id="rId12" Type="http://schemas.openxmlformats.org/officeDocument/2006/relationships/image" Target="../media/image377.png"/><Relationship Id="rId17" Type="http://schemas.openxmlformats.org/officeDocument/2006/relationships/image" Target="../media/image382.png"/><Relationship Id="rId25" Type="http://schemas.openxmlformats.org/officeDocument/2006/relationships/image" Target="../media/image9.png"/><Relationship Id="rId2" Type="http://schemas.openxmlformats.org/officeDocument/2006/relationships/image" Target="../media/image2.png"/><Relationship Id="rId16" Type="http://schemas.openxmlformats.org/officeDocument/2006/relationships/image" Target="../media/image381.png"/><Relationship Id="rId20" Type="http://schemas.openxmlformats.org/officeDocument/2006/relationships/image" Target="../media/image3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376.png"/><Relationship Id="rId24" Type="http://schemas.openxmlformats.org/officeDocument/2006/relationships/image" Target="../media/image389.png"/><Relationship Id="rId5" Type="http://schemas.openxmlformats.org/officeDocument/2006/relationships/image" Target="../media/image183.png"/><Relationship Id="rId15" Type="http://schemas.openxmlformats.org/officeDocument/2006/relationships/image" Target="../media/image380.png"/><Relationship Id="rId23" Type="http://schemas.openxmlformats.org/officeDocument/2006/relationships/image" Target="../media/image388.png"/><Relationship Id="rId10" Type="http://schemas.openxmlformats.org/officeDocument/2006/relationships/image" Target="../media/image375.png"/><Relationship Id="rId19" Type="http://schemas.openxmlformats.org/officeDocument/2006/relationships/image" Target="../media/image384.png"/><Relationship Id="rId4" Type="http://schemas.openxmlformats.org/officeDocument/2006/relationships/image" Target="../media/image182.png"/><Relationship Id="rId9" Type="http://schemas.openxmlformats.org/officeDocument/2006/relationships/image" Target="../media/image196.png"/><Relationship Id="rId14" Type="http://schemas.openxmlformats.org/officeDocument/2006/relationships/image" Target="../media/image379.png"/><Relationship Id="rId22" Type="http://schemas.openxmlformats.org/officeDocument/2006/relationships/image" Target="../media/image387.png"/><Relationship Id="rId27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13" Type="http://schemas.openxmlformats.org/officeDocument/2006/relationships/image" Target="../media/image9.png"/><Relationship Id="rId3" Type="http://schemas.openxmlformats.org/officeDocument/2006/relationships/image" Target="../media/image29.png"/><Relationship Id="rId7" Type="http://schemas.openxmlformats.org/officeDocument/2006/relationships/image" Target="../media/image390.png"/><Relationship Id="rId12" Type="http://schemas.openxmlformats.org/officeDocument/2006/relationships/image" Target="../media/image3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394.png"/><Relationship Id="rId5" Type="http://schemas.openxmlformats.org/officeDocument/2006/relationships/image" Target="../media/image183.png"/><Relationship Id="rId15" Type="http://schemas.openxmlformats.org/officeDocument/2006/relationships/image" Target="../media/image11.png"/><Relationship Id="rId10" Type="http://schemas.openxmlformats.org/officeDocument/2006/relationships/image" Target="../media/image393.png"/><Relationship Id="rId4" Type="http://schemas.openxmlformats.org/officeDocument/2006/relationships/image" Target="../media/image182.png"/><Relationship Id="rId9" Type="http://schemas.openxmlformats.org/officeDocument/2006/relationships/image" Target="../media/image392.png"/><Relationship Id="rId1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13" Type="http://schemas.openxmlformats.org/officeDocument/2006/relationships/image" Target="../media/image402.png"/><Relationship Id="rId18" Type="http://schemas.openxmlformats.org/officeDocument/2006/relationships/image" Target="../media/image405.png"/><Relationship Id="rId26" Type="http://schemas.openxmlformats.org/officeDocument/2006/relationships/image" Target="../media/image413.png"/><Relationship Id="rId3" Type="http://schemas.openxmlformats.org/officeDocument/2006/relationships/image" Target="../media/image397.png"/><Relationship Id="rId21" Type="http://schemas.openxmlformats.org/officeDocument/2006/relationships/image" Target="../media/image408.png"/><Relationship Id="rId7" Type="http://schemas.openxmlformats.org/officeDocument/2006/relationships/image" Target="../media/image183.png"/><Relationship Id="rId12" Type="http://schemas.openxmlformats.org/officeDocument/2006/relationships/image" Target="../media/image401.png"/><Relationship Id="rId17" Type="http://schemas.openxmlformats.org/officeDocument/2006/relationships/image" Target="../media/image404.png"/><Relationship Id="rId25" Type="http://schemas.openxmlformats.org/officeDocument/2006/relationships/image" Target="../media/image412.png"/><Relationship Id="rId2" Type="http://schemas.openxmlformats.org/officeDocument/2006/relationships/image" Target="../media/image396.png"/><Relationship Id="rId16" Type="http://schemas.openxmlformats.org/officeDocument/2006/relationships/image" Target="../media/image196.png"/><Relationship Id="rId20" Type="http://schemas.openxmlformats.org/officeDocument/2006/relationships/image" Target="../media/image407.png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400.png"/><Relationship Id="rId24" Type="http://schemas.openxmlformats.org/officeDocument/2006/relationships/image" Target="../media/image411.png"/><Relationship Id="rId5" Type="http://schemas.openxmlformats.org/officeDocument/2006/relationships/image" Target="../media/image29.png"/><Relationship Id="rId15" Type="http://schemas.openxmlformats.org/officeDocument/2006/relationships/image" Target="../media/image321.png"/><Relationship Id="rId23" Type="http://schemas.openxmlformats.org/officeDocument/2006/relationships/image" Target="../media/image410.png"/><Relationship Id="rId28" Type="http://schemas.openxmlformats.org/officeDocument/2006/relationships/image" Target="../media/image10.png"/><Relationship Id="rId10" Type="http://schemas.openxmlformats.org/officeDocument/2006/relationships/image" Target="../media/image399.png"/><Relationship Id="rId19" Type="http://schemas.openxmlformats.org/officeDocument/2006/relationships/image" Target="../media/image406.png"/><Relationship Id="rId4" Type="http://schemas.openxmlformats.org/officeDocument/2006/relationships/image" Target="../media/image2.png"/><Relationship Id="rId9" Type="http://schemas.openxmlformats.org/officeDocument/2006/relationships/image" Target="../media/image193.png"/><Relationship Id="rId14" Type="http://schemas.openxmlformats.org/officeDocument/2006/relationships/image" Target="../media/image403.png"/><Relationship Id="rId22" Type="http://schemas.openxmlformats.org/officeDocument/2006/relationships/image" Target="../media/image409.png"/><Relationship Id="rId27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62.png"/><Relationship Id="rId21" Type="http://schemas.openxmlformats.org/officeDocument/2006/relationships/image" Target="../media/image44.png"/><Relationship Id="rId34" Type="http://schemas.openxmlformats.org/officeDocument/2006/relationships/image" Target="../media/image57.png"/><Relationship Id="rId42" Type="http://schemas.openxmlformats.org/officeDocument/2006/relationships/image" Target="../media/image65.png"/><Relationship Id="rId47" Type="http://schemas.openxmlformats.org/officeDocument/2006/relationships/image" Target="../media/image70.png"/><Relationship Id="rId50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6" Type="http://schemas.openxmlformats.org/officeDocument/2006/relationships/image" Target="../media/image39.png"/><Relationship Id="rId29" Type="http://schemas.openxmlformats.org/officeDocument/2006/relationships/image" Target="../media/image52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37" Type="http://schemas.openxmlformats.org/officeDocument/2006/relationships/image" Target="../media/image60.png"/><Relationship Id="rId40" Type="http://schemas.openxmlformats.org/officeDocument/2006/relationships/image" Target="../media/image63.png"/><Relationship Id="rId45" Type="http://schemas.openxmlformats.org/officeDocument/2006/relationships/image" Target="../media/image68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59.png"/><Relationship Id="rId49" Type="http://schemas.openxmlformats.org/officeDocument/2006/relationships/image" Target="../media/image72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4" Type="http://schemas.openxmlformats.org/officeDocument/2006/relationships/image" Target="../media/image67.png"/><Relationship Id="rId52" Type="http://schemas.openxmlformats.org/officeDocument/2006/relationships/image" Target="../media/image11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8.png"/><Relationship Id="rId43" Type="http://schemas.openxmlformats.org/officeDocument/2006/relationships/image" Target="../media/image66.png"/><Relationship Id="rId48" Type="http://schemas.openxmlformats.org/officeDocument/2006/relationships/image" Target="../media/image71.png"/><Relationship Id="rId8" Type="http://schemas.openxmlformats.org/officeDocument/2006/relationships/image" Target="../media/image31.png"/><Relationship Id="rId51" Type="http://schemas.openxmlformats.org/officeDocument/2006/relationships/image" Target="../media/image10.png"/><Relationship Id="rId3" Type="http://schemas.openxmlformats.org/officeDocument/2006/relationships/image" Target="../media/image2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38" Type="http://schemas.openxmlformats.org/officeDocument/2006/relationships/image" Target="../media/image61.png"/><Relationship Id="rId46" Type="http://schemas.openxmlformats.org/officeDocument/2006/relationships/image" Target="../media/image69.png"/><Relationship Id="rId20" Type="http://schemas.openxmlformats.org/officeDocument/2006/relationships/image" Target="../media/image43.png"/><Relationship Id="rId41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13" Type="http://schemas.openxmlformats.org/officeDocument/2006/relationships/image" Target="../media/image418.png"/><Relationship Id="rId18" Type="http://schemas.openxmlformats.org/officeDocument/2006/relationships/image" Target="../media/image423.png"/><Relationship Id="rId3" Type="http://schemas.openxmlformats.org/officeDocument/2006/relationships/image" Target="../media/image29.png"/><Relationship Id="rId21" Type="http://schemas.openxmlformats.org/officeDocument/2006/relationships/image" Target="../media/image9.png"/><Relationship Id="rId7" Type="http://schemas.openxmlformats.org/officeDocument/2006/relationships/image" Target="../media/image414.png"/><Relationship Id="rId12" Type="http://schemas.openxmlformats.org/officeDocument/2006/relationships/image" Target="../media/image417.png"/><Relationship Id="rId17" Type="http://schemas.openxmlformats.org/officeDocument/2006/relationships/image" Target="../media/image422.png"/><Relationship Id="rId2" Type="http://schemas.openxmlformats.org/officeDocument/2006/relationships/image" Target="../media/image2.png"/><Relationship Id="rId16" Type="http://schemas.openxmlformats.org/officeDocument/2006/relationships/image" Target="../media/image421.png"/><Relationship Id="rId20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6.png"/><Relationship Id="rId5" Type="http://schemas.openxmlformats.org/officeDocument/2006/relationships/image" Target="../media/image183.png"/><Relationship Id="rId15" Type="http://schemas.openxmlformats.org/officeDocument/2006/relationships/image" Target="../media/image420.png"/><Relationship Id="rId23" Type="http://schemas.openxmlformats.org/officeDocument/2006/relationships/image" Target="../media/image11.png"/><Relationship Id="rId10" Type="http://schemas.openxmlformats.org/officeDocument/2006/relationships/image" Target="../media/image321.png"/><Relationship Id="rId19" Type="http://schemas.openxmlformats.org/officeDocument/2006/relationships/image" Target="../media/image424.png"/><Relationship Id="rId4" Type="http://schemas.openxmlformats.org/officeDocument/2006/relationships/image" Target="../media/image182.png"/><Relationship Id="rId9" Type="http://schemas.openxmlformats.org/officeDocument/2006/relationships/image" Target="../media/image416.png"/><Relationship Id="rId14" Type="http://schemas.openxmlformats.org/officeDocument/2006/relationships/image" Target="../media/image419.png"/><Relationship Id="rId22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13" Type="http://schemas.openxmlformats.org/officeDocument/2006/relationships/image" Target="../media/image430.png"/><Relationship Id="rId18" Type="http://schemas.openxmlformats.org/officeDocument/2006/relationships/image" Target="../media/image435.png"/><Relationship Id="rId3" Type="http://schemas.openxmlformats.org/officeDocument/2006/relationships/image" Target="../media/image29.png"/><Relationship Id="rId21" Type="http://schemas.openxmlformats.org/officeDocument/2006/relationships/image" Target="../media/image11.png"/><Relationship Id="rId7" Type="http://schemas.openxmlformats.org/officeDocument/2006/relationships/image" Target="../media/image426.png"/><Relationship Id="rId12" Type="http://schemas.openxmlformats.org/officeDocument/2006/relationships/image" Target="../media/image196.png"/><Relationship Id="rId17" Type="http://schemas.openxmlformats.org/officeDocument/2006/relationships/image" Target="../media/image434.png"/><Relationship Id="rId2" Type="http://schemas.openxmlformats.org/officeDocument/2006/relationships/image" Target="../media/image2.png"/><Relationship Id="rId16" Type="http://schemas.openxmlformats.org/officeDocument/2006/relationships/image" Target="../media/image433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321.png"/><Relationship Id="rId5" Type="http://schemas.openxmlformats.org/officeDocument/2006/relationships/image" Target="../media/image183.png"/><Relationship Id="rId15" Type="http://schemas.openxmlformats.org/officeDocument/2006/relationships/image" Target="../media/image432.png"/><Relationship Id="rId10" Type="http://schemas.openxmlformats.org/officeDocument/2006/relationships/image" Target="../media/image429.png"/><Relationship Id="rId19" Type="http://schemas.openxmlformats.org/officeDocument/2006/relationships/image" Target="../media/image9.png"/><Relationship Id="rId4" Type="http://schemas.openxmlformats.org/officeDocument/2006/relationships/image" Target="../media/image182.png"/><Relationship Id="rId9" Type="http://schemas.openxmlformats.org/officeDocument/2006/relationships/image" Target="../media/image428.png"/><Relationship Id="rId14" Type="http://schemas.openxmlformats.org/officeDocument/2006/relationships/image" Target="../media/image4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13" Type="http://schemas.openxmlformats.org/officeDocument/2006/relationships/image" Target="../media/image10.png"/><Relationship Id="rId3" Type="http://schemas.openxmlformats.org/officeDocument/2006/relationships/image" Target="../media/image29.png"/><Relationship Id="rId7" Type="http://schemas.openxmlformats.org/officeDocument/2006/relationships/image" Target="../media/image436.pn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6.png"/><Relationship Id="rId5" Type="http://schemas.openxmlformats.org/officeDocument/2006/relationships/image" Target="../media/image183.png"/><Relationship Id="rId10" Type="http://schemas.openxmlformats.org/officeDocument/2006/relationships/image" Target="../media/image439.png"/><Relationship Id="rId4" Type="http://schemas.openxmlformats.org/officeDocument/2006/relationships/image" Target="../media/image182.png"/><Relationship Id="rId9" Type="http://schemas.openxmlformats.org/officeDocument/2006/relationships/image" Target="../media/image438.png"/><Relationship Id="rId1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13" Type="http://schemas.openxmlformats.org/officeDocument/2006/relationships/image" Target="../media/image10.png"/><Relationship Id="rId3" Type="http://schemas.openxmlformats.org/officeDocument/2006/relationships/image" Target="../media/image29.png"/><Relationship Id="rId7" Type="http://schemas.openxmlformats.org/officeDocument/2006/relationships/image" Target="../media/image440.pn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6.png"/><Relationship Id="rId5" Type="http://schemas.openxmlformats.org/officeDocument/2006/relationships/image" Target="../media/image183.png"/><Relationship Id="rId10" Type="http://schemas.openxmlformats.org/officeDocument/2006/relationships/image" Target="../media/image443.png"/><Relationship Id="rId4" Type="http://schemas.openxmlformats.org/officeDocument/2006/relationships/image" Target="../media/image182.png"/><Relationship Id="rId9" Type="http://schemas.openxmlformats.org/officeDocument/2006/relationships/image" Target="../media/image442.png"/><Relationship Id="rId1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13" Type="http://schemas.openxmlformats.org/officeDocument/2006/relationships/image" Target="../media/image10.png"/><Relationship Id="rId3" Type="http://schemas.openxmlformats.org/officeDocument/2006/relationships/image" Target="../media/image29.png"/><Relationship Id="rId7" Type="http://schemas.openxmlformats.org/officeDocument/2006/relationships/image" Target="../media/image444.pn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6.png"/><Relationship Id="rId5" Type="http://schemas.openxmlformats.org/officeDocument/2006/relationships/image" Target="../media/image183.png"/><Relationship Id="rId10" Type="http://schemas.openxmlformats.org/officeDocument/2006/relationships/image" Target="../media/image447.png"/><Relationship Id="rId4" Type="http://schemas.openxmlformats.org/officeDocument/2006/relationships/image" Target="../media/image182.png"/><Relationship Id="rId9" Type="http://schemas.openxmlformats.org/officeDocument/2006/relationships/image" Target="../media/image446.png"/><Relationship Id="rId1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13" Type="http://schemas.openxmlformats.org/officeDocument/2006/relationships/image" Target="../media/image10.png"/><Relationship Id="rId3" Type="http://schemas.openxmlformats.org/officeDocument/2006/relationships/image" Target="../media/image29.png"/><Relationship Id="rId7" Type="http://schemas.openxmlformats.org/officeDocument/2006/relationships/image" Target="../media/image448.pn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6.png"/><Relationship Id="rId5" Type="http://schemas.openxmlformats.org/officeDocument/2006/relationships/image" Target="../media/image183.png"/><Relationship Id="rId10" Type="http://schemas.openxmlformats.org/officeDocument/2006/relationships/image" Target="../media/image451.png"/><Relationship Id="rId4" Type="http://schemas.openxmlformats.org/officeDocument/2006/relationships/image" Target="../media/image182.png"/><Relationship Id="rId9" Type="http://schemas.openxmlformats.org/officeDocument/2006/relationships/image" Target="../media/image450.png"/><Relationship Id="rId1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13" Type="http://schemas.openxmlformats.org/officeDocument/2006/relationships/image" Target="../media/image10.png"/><Relationship Id="rId3" Type="http://schemas.openxmlformats.org/officeDocument/2006/relationships/image" Target="../media/image29.png"/><Relationship Id="rId7" Type="http://schemas.openxmlformats.org/officeDocument/2006/relationships/image" Target="../media/image452.pn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6.png"/><Relationship Id="rId5" Type="http://schemas.openxmlformats.org/officeDocument/2006/relationships/image" Target="../media/image183.png"/><Relationship Id="rId10" Type="http://schemas.openxmlformats.org/officeDocument/2006/relationships/image" Target="../media/image455.png"/><Relationship Id="rId4" Type="http://schemas.openxmlformats.org/officeDocument/2006/relationships/image" Target="../media/image182.png"/><Relationship Id="rId9" Type="http://schemas.openxmlformats.org/officeDocument/2006/relationships/image" Target="../media/image454.png"/><Relationship Id="rId1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13" Type="http://schemas.openxmlformats.org/officeDocument/2006/relationships/image" Target="../media/image461.png"/><Relationship Id="rId18" Type="http://schemas.openxmlformats.org/officeDocument/2006/relationships/image" Target="../media/image11.png"/><Relationship Id="rId3" Type="http://schemas.openxmlformats.org/officeDocument/2006/relationships/image" Target="../media/image29.png"/><Relationship Id="rId7" Type="http://schemas.openxmlformats.org/officeDocument/2006/relationships/image" Target="../media/image456.png"/><Relationship Id="rId12" Type="http://schemas.openxmlformats.org/officeDocument/2006/relationships/image" Target="../media/image460.png"/><Relationship Id="rId17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459.png"/><Relationship Id="rId5" Type="http://schemas.openxmlformats.org/officeDocument/2006/relationships/image" Target="../media/image183.png"/><Relationship Id="rId15" Type="http://schemas.openxmlformats.org/officeDocument/2006/relationships/image" Target="../media/image463.png"/><Relationship Id="rId10" Type="http://schemas.openxmlformats.org/officeDocument/2006/relationships/image" Target="../media/image458.png"/><Relationship Id="rId4" Type="http://schemas.openxmlformats.org/officeDocument/2006/relationships/image" Target="../media/image182.png"/><Relationship Id="rId9" Type="http://schemas.openxmlformats.org/officeDocument/2006/relationships/image" Target="../media/image196.png"/><Relationship Id="rId14" Type="http://schemas.openxmlformats.org/officeDocument/2006/relationships/image" Target="../media/image46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13" Type="http://schemas.openxmlformats.org/officeDocument/2006/relationships/image" Target="../media/image474.png"/><Relationship Id="rId18" Type="http://schemas.openxmlformats.org/officeDocument/2006/relationships/image" Target="../media/image479.png"/><Relationship Id="rId26" Type="http://schemas.openxmlformats.org/officeDocument/2006/relationships/image" Target="../media/image487.png"/><Relationship Id="rId3" Type="http://schemas.openxmlformats.org/officeDocument/2006/relationships/image" Target="../media/image464.png"/><Relationship Id="rId21" Type="http://schemas.openxmlformats.org/officeDocument/2006/relationships/image" Target="../media/image482.png"/><Relationship Id="rId7" Type="http://schemas.openxmlformats.org/officeDocument/2006/relationships/image" Target="../media/image468.png"/><Relationship Id="rId12" Type="http://schemas.openxmlformats.org/officeDocument/2006/relationships/image" Target="../media/image473.png"/><Relationship Id="rId17" Type="http://schemas.openxmlformats.org/officeDocument/2006/relationships/image" Target="../media/image478.png"/><Relationship Id="rId25" Type="http://schemas.openxmlformats.org/officeDocument/2006/relationships/image" Target="../media/image486.png"/><Relationship Id="rId2" Type="http://schemas.openxmlformats.org/officeDocument/2006/relationships/image" Target="../media/image29.png"/><Relationship Id="rId16" Type="http://schemas.openxmlformats.org/officeDocument/2006/relationships/image" Target="../media/image477.png"/><Relationship Id="rId20" Type="http://schemas.openxmlformats.org/officeDocument/2006/relationships/image" Target="../media/image4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7.png"/><Relationship Id="rId11" Type="http://schemas.openxmlformats.org/officeDocument/2006/relationships/image" Target="../media/image472.png"/><Relationship Id="rId24" Type="http://schemas.openxmlformats.org/officeDocument/2006/relationships/image" Target="../media/image485.png"/><Relationship Id="rId5" Type="http://schemas.openxmlformats.org/officeDocument/2006/relationships/image" Target="../media/image466.png"/><Relationship Id="rId15" Type="http://schemas.openxmlformats.org/officeDocument/2006/relationships/image" Target="../media/image476.png"/><Relationship Id="rId23" Type="http://schemas.openxmlformats.org/officeDocument/2006/relationships/image" Target="../media/image484.png"/><Relationship Id="rId10" Type="http://schemas.openxmlformats.org/officeDocument/2006/relationships/image" Target="../media/image471.png"/><Relationship Id="rId19" Type="http://schemas.openxmlformats.org/officeDocument/2006/relationships/image" Target="../media/image480.png"/><Relationship Id="rId4" Type="http://schemas.openxmlformats.org/officeDocument/2006/relationships/image" Target="../media/image465.png"/><Relationship Id="rId9" Type="http://schemas.openxmlformats.org/officeDocument/2006/relationships/image" Target="../media/image470.png"/><Relationship Id="rId14" Type="http://schemas.openxmlformats.org/officeDocument/2006/relationships/image" Target="../media/image475.png"/><Relationship Id="rId22" Type="http://schemas.openxmlformats.org/officeDocument/2006/relationships/image" Target="../media/image483.png"/><Relationship Id="rId27" Type="http://schemas.openxmlformats.org/officeDocument/2006/relationships/image" Target="../media/image4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13" Type="http://schemas.openxmlformats.org/officeDocument/2006/relationships/image" Target="../media/image495.png"/><Relationship Id="rId18" Type="http://schemas.openxmlformats.org/officeDocument/2006/relationships/image" Target="../media/image479.png"/><Relationship Id="rId26" Type="http://schemas.openxmlformats.org/officeDocument/2006/relationships/image" Target="../media/image29.png"/><Relationship Id="rId3" Type="http://schemas.openxmlformats.org/officeDocument/2006/relationships/image" Target="../media/image489.png"/><Relationship Id="rId21" Type="http://schemas.openxmlformats.org/officeDocument/2006/relationships/image" Target="../media/image502.png"/><Relationship Id="rId7" Type="http://schemas.openxmlformats.org/officeDocument/2006/relationships/image" Target="../media/image470.png"/><Relationship Id="rId12" Type="http://schemas.openxmlformats.org/officeDocument/2006/relationships/image" Target="../media/image494.png"/><Relationship Id="rId17" Type="http://schemas.openxmlformats.org/officeDocument/2006/relationships/image" Target="../media/image499.png"/><Relationship Id="rId25" Type="http://schemas.openxmlformats.org/officeDocument/2006/relationships/image" Target="../media/image506.png"/><Relationship Id="rId2" Type="http://schemas.openxmlformats.org/officeDocument/2006/relationships/image" Target="../media/image465.png"/><Relationship Id="rId16" Type="http://schemas.openxmlformats.org/officeDocument/2006/relationships/image" Target="../media/image498.png"/><Relationship Id="rId20" Type="http://schemas.openxmlformats.org/officeDocument/2006/relationships/image" Target="../media/image5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9.png"/><Relationship Id="rId11" Type="http://schemas.openxmlformats.org/officeDocument/2006/relationships/image" Target="../media/image474.png"/><Relationship Id="rId24" Type="http://schemas.openxmlformats.org/officeDocument/2006/relationships/image" Target="../media/image505.png"/><Relationship Id="rId5" Type="http://schemas.openxmlformats.org/officeDocument/2006/relationships/image" Target="../media/image491.png"/><Relationship Id="rId15" Type="http://schemas.openxmlformats.org/officeDocument/2006/relationships/image" Target="../media/image497.png"/><Relationship Id="rId23" Type="http://schemas.openxmlformats.org/officeDocument/2006/relationships/image" Target="../media/image504.png"/><Relationship Id="rId10" Type="http://schemas.openxmlformats.org/officeDocument/2006/relationships/image" Target="../media/image473.png"/><Relationship Id="rId19" Type="http://schemas.openxmlformats.org/officeDocument/2006/relationships/image" Target="../media/image500.png"/><Relationship Id="rId4" Type="http://schemas.openxmlformats.org/officeDocument/2006/relationships/image" Target="../media/image490.png"/><Relationship Id="rId9" Type="http://schemas.openxmlformats.org/officeDocument/2006/relationships/image" Target="../media/image493.png"/><Relationship Id="rId14" Type="http://schemas.openxmlformats.org/officeDocument/2006/relationships/image" Target="../media/image496.png"/><Relationship Id="rId22" Type="http://schemas.openxmlformats.org/officeDocument/2006/relationships/image" Target="../media/image503.png"/><Relationship Id="rId27" Type="http://schemas.openxmlformats.org/officeDocument/2006/relationships/image" Target="../media/image4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96.pn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2" Type="http://schemas.openxmlformats.org/officeDocument/2006/relationships/image" Target="../media/image29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97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5.png"/><Relationship Id="rId18" Type="http://schemas.openxmlformats.org/officeDocument/2006/relationships/image" Target="../media/image520.png"/><Relationship Id="rId26" Type="http://schemas.openxmlformats.org/officeDocument/2006/relationships/image" Target="../media/image528.png"/><Relationship Id="rId3" Type="http://schemas.openxmlformats.org/officeDocument/2006/relationships/image" Target="../media/image508.png"/><Relationship Id="rId21" Type="http://schemas.openxmlformats.org/officeDocument/2006/relationships/image" Target="../media/image523.png"/><Relationship Id="rId7" Type="http://schemas.openxmlformats.org/officeDocument/2006/relationships/image" Target="../media/image469.png"/><Relationship Id="rId12" Type="http://schemas.openxmlformats.org/officeDocument/2006/relationships/image" Target="../media/image514.png"/><Relationship Id="rId17" Type="http://schemas.openxmlformats.org/officeDocument/2006/relationships/image" Target="../media/image519.png"/><Relationship Id="rId25" Type="http://schemas.openxmlformats.org/officeDocument/2006/relationships/image" Target="../media/image527.png"/><Relationship Id="rId33" Type="http://schemas.openxmlformats.org/officeDocument/2006/relationships/image" Target="../media/image464.png"/><Relationship Id="rId2" Type="http://schemas.openxmlformats.org/officeDocument/2006/relationships/image" Target="../media/image507.png"/><Relationship Id="rId16" Type="http://schemas.openxmlformats.org/officeDocument/2006/relationships/image" Target="../media/image518.png"/><Relationship Id="rId20" Type="http://schemas.openxmlformats.org/officeDocument/2006/relationships/image" Target="../media/image522.png"/><Relationship Id="rId29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8.png"/><Relationship Id="rId11" Type="http://schemas.openxmlformats.org/officeDocument/2006/relationships/image" Target="../media/image513.png"/><Relationship Id="rId24" Type="http://schemas.openxmlformats.org/officeDocument/2006/relationships/image" Target="../media/image526.png"/><Relationship Id="rId32" Type="http://schemas.openxmlformats.org/officeDocument/2006/relationships/image" Target="../media/image29.png"/><Relationship Id="rId5" Type="http://schemas.openxmlformats.org/officeDocument/2006/relationships/image" Target="../media/image467.png"/><Relationship Id="rId15" Type="http://schemas.openxmlformats.org/officeDocument/2006/relationships/image" Target="../media/image517.png"/><Relationship Id="rId23" Type="http://schemas.openxmlformats.org/officeDocument/2006/relationships/image" Target="../media/image525.png"/><Relationship Id="rId28" Type="http://schemas.openxmlformats.org/officeDocument/2006/relationships/image" Target="../media/image530.png"/><Relationship Id="rId10" Type="http://schemas.openxmlformats.org/officeDocument/2006/relationships/image" Target="../media/image512.png"/><Relationship Id="rId19" Type="http://schemas.openxmlformats.org/officeDocument/2006/relationships/image" Target="../media/image521.png"/><Relationship Id="rId31" Type="http://schemas.openxmlformats.org/officeDocument/2006/relationships/image" Target="../media/image533.png"/><Relationship Id="rId4" Type="http://schemas.openxmlformats.org/officeDocument/2006/relationships/image" Target="../media/image509.png"/><Relationship Id="rId9" Type="http://schemas.openxmlformats.org/officeDocument/2006/relationships/image" Target="../media/image511.png"/><Relationship Id="rId14" Type="http://schemas.openxmlformats.org/officeDocument/2006/relationships/image" Target="../media/image516.png"/><Relationship Id="rId22" Type="http://schemas.openxmlformats.org/officeDocument/2006/relationships/image" Target="../media/image524.png"/><Relationship Id="rId27" Type="http://schemas.openxmlformats.org/officeDocument/2006/relationships/image" Target="../media/image529.png"/><Relationship Id="rId30" Type="http://schemas.openxmlformats.org/officeDocument/2006/relationships/image" Target="../media/image532.png"/><Relationship Id="rId8" Type="http://schemas.openxmlformats.org/officeDocument/2006/relationships/image" Target="../media/image5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4.png"/><Relationship Id="rId5" Type="http://schemas.openxmlformats.org/officeDocument/2006/relationships/image" Target="../media/image534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4.png"/><Relationship Id="rId5" Type="http://schemas.openxmlformats.org/officeDocument/2006/relationships/image" Target="../media/image535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7" Type="http://schemas.openxmlformats.org/officeDocument/2006/relationships/image" Target="../media/image464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7.png"/><Relationship Id="rId5" Type="http://schemas.openxmlformats.org/officeDocument/2006/relationships/image" Target="../media/image536.pn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4.png"/><Relationship Id="rId5" Type="http://schemas.openxmlformats.org/officeDocument/2006/relationships/image" Target="../media/image538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4.png"/><Relationship Id="rId5" Type="http://schemas.openxmlformats.org/officeDocument/2006/relationships/image" Target="../media/image539.png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4.png"/><Relationship Id="rId5" Type="http://schemas.openxmlformats.org/officeDocument/2006/relationships/image" Target="../media/image540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6.png"/><Relationship Id="rId3" Type="http://schemas.openxmlformats.org/officeDocument/2006/relationships/image" Target="../media/image542.png"/><Relationship Id="rId7" Type="http://schemas.openxmlformats.org/officeDocument/2006/relationships/image" Target="../media/image545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4.png"/><Relationship Id="rId5" Type="http://schemas.openxmlformats.org/officeDocument/2006/relationships/image" Target="../media/image543.png"/><Relationship Id="rId4" Type="http://schemas.openxmlformats.org/officeDocument/2006/relationships/image" Target="../media/image29.png"/><Relationship Id="rId9" Type="http://schemas.openxmlformats.org/officeDocument/2006/relationships/image" Target="../media/image46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555.png"/><Relationship Id="rId3" Type="http://schemas.openxmlformats.org/officeDocument/2006/relationships/image" Target="../media/image542.png"/><Relationship Id="rId7" Type="http://schemas.openxmlformats.org/officeDocument/2006/relationships/image" Target="../media/image549.png"/><Relationship Id="rId12" Type="http://schemas.openxmlformats.org/officeDocument/2006/relationships/image" Target="../media/image554.png"/><Relationship Id="rId17" Type="http://schemas.openxmlformats.org/officeDocument/2006/relationships/image" Target="../media/image464.png"/><Relationship Id="rId2" Type="http://schemas.openxmlformats.org/officeDocument/2006/relationships/image" Target="../media/image541.png"/><Relationship Id="rId16" Type="http://schemas.openxmlformats.org/officeDocument/2006/relationships/image" Target="../media/image5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8.png"/><Relationship Id="rId11" Type="http://schemas.openxmlformats.org/officeDocument/2006/relationships/image" Target="../media/image553.png"/><Relationship Id="rId5" Type="http://schemas.openxmlformats.org/officeDocument/2006/relationships/image" Target="../media/image547.png"/><Relationship Id="rId15" Type="http://schemas.openxmlformats.org/officeDocument/2006/relationships/image" Target="../media/image557.png"/><Relationship Id="rId10" Type="http://schemas.openxmlformats.org/officeDocument/2006/relationships/image" Target="../media/image552.png"/><Relationship Id="rId4" Type="http://schemas.openxmlformats.org/officeDocument/2006/relationships/image" Target="../media/image29.png"/><Relationship Id="rId9" Type="http://schemas.openxmlformats.org/officeDocument/2006/relationships/image" Target="../media/image551.png"/><Relationship Id="rId14" Type="http://schemas.openxmlformats.org/officeDocument/2006/relationships/image" Target="../media/image55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59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2.png"/><Relationship Id="rId5" Type="http://schemas.openxmlformats.org/officeDocument/2006/relationships/image" Target="../media/image561.png"/><Relationship Id="rId4" Type="http://schemas.openxmlformats.org/officeDocument/2006/relationships/image" Target="../media/image560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9.png"/><Relationship Id="rId7" Type="http://schemas.openxmlformats.org/officeDocument/2006/relationships/image" Target="../media/image2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100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26" Type="http://schemas.openxmlformats.org/officeDocument/2006/relationships/image" Target="../media/image124.png"/><Relationship Id="rId3" Type="http://schemas.openxmlformats.org/officeDocument/2006/relationships/image" Target="../media/image101.png"/><Relationship Id="rId21" Type="http://schemas.openxmlformats.org/officeDocument/2006/relationships/image" Target="../media/image119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5" Type="http://schemas.openxmlformats.org/officeDocument/2006/relationships/image" Target="../media/image123.png"/><Relationship Id="rId2" Type="http://schemas.openxmlformats.org/officeDocument/2006/relationships/image" Target="../media/image29.png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24" Type="http://schemas.openxmlformats.org/officeDocument/2006/relationships/image" Target="../media/image122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15.png"/><Relationship Id="rId18" Type="http://schemas.openxmlformats.org/officeDocument/2006/relationships/image" Target="../media/image106.png"/><Relationship Id="rId26" Type="http://schemas.openxmlformats.org/officeDocument/2006/relationships/image" Target="../media/image143.png"/><Relationship Id="rId3" Type="http://schemas.openxmlformats.org/officeDocument/2006/relationships/image" Target="../media/image127.png"/><Relationship Id="rId21" Type="http://schemas.openxmlformats.org/officeDocument/2006/relationships/image" Target="../media/image138.png"/><Relationship Id="rId7" Type="http://schemas.openxmlformats.org/officeDocument/2006/relationships/image" Target="../media/image130.png"/><Relationship Id="rId12" Type="http://schemas.openxmlformats.org/officeDocument/2006/relationships/image" Target="../media/image114.png"/><Relationship Id="rId17" Type="http://schemas.openxmlformats.org/officeDocument/2006/relationships/image" Target="../media/image136.png"/><Relationship Id="rId25" Type="http://schemas.openxmlformats.org/officeDocument/2006/relationships/image" Target="../media/image142.png"/><Relationship Id="rId2" Type="http://schemas.openxmlformats.org/officeDocument/2006/relationships/image" Target="../media/image126.png"/><Relationship Id="rId16" Type="http://schemas.openxmlformats.org/officeDocument/2006/relationships/image" Target="../media/image13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32.png"/><Relationship Id="rId24" Type="http://schemas.openxmlformats.org/officeDocument/2006/relationships/image" Target="../media/image141.png"/><Relationship Id="rId5" Type="http://schemas.openxmlformats.org/officeDocument/2006/relationships/image" Target="../media/image104.png"/><Relationship Id="rId15" Type="http://schemas.openxmlformats.org/officeDocument/2006/relationships/image" Target="../media/image134.png"/><Relationship Id="rId23" Type="http://schemas.openxmlformats.org/officeDocument/2006/relationships/image" Target="../media/image140.png"/><Relationship Id="rId28" Type="http://schemas.openxmlformats.org/officeDocument/2006/relationships/image" Target="../media/image103.png"/><Relationship Id="rId10" Type="http://schemas.openxmlformats.org/officeDocument/2006/relationships/image" Target="../media/image113.png"/><Relationship Id="rId19" Type="http://schemas.openxmlformats.org/officeDocument/2006/relationships/image" Target="../media/image137.png"/><Relationship Id="rId4" Type="http://schemas.openxmlformats.org/officeDocument/2006/relationships/image" Target="../media/image128.png"/><Relationship Id="rId9" Type="http://schemas.openxmlformats.org/officeDocument/2006/relationships/image" Target="../media/image112.png"/><Relationship Id="rId14" Type="http://schemas.openxmlformats.org/officeDocument/2006/relationships/image" Target="../media/image133.png"/><Relationship Id="rId22" Type="http://schemas.openxmlformats.org/officeDocument/2006/relationships/image" Target="../media/image139.png"/><Relationship Id="rId27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14.png"/><Relationship Id="rId18" Type="http://schemas.openxmlformats.org/officeDocument/2006/relationships/image" Target="../media/image106.png"/><Relationship Id="rId26" Type="http://schemas.openxmlformats.org/officeDocument/2006/relationships/image" Target="../media/image156.png"/><Relationship Id="rId3" Type="http://schemas.openxmlformats.org/officeDocument/2006/relationships/image" Target="../media/image144.png"/><Relationship Id="rId21" Type="http://schemas.openxmlformats.org/officeDocument/2006/relationships/image" Target="../media/image151.png"/><Relationship Id="rId7" Type="http://schemas.openxmlformats.org/officeDocument/2006/relationships/image" Target="../media/image145.png"/><Relationship Id="rId12" Type="http://schemas.openxmlformats.org/officeDocument/2006/relationships/image" Target="../media/image146.png"/><Relationship Id="rId17" Type="http://schemas.openxmlformats.org/officeDocument/2006/relationships/image" Target="../media/image149.png"/><Relationship Id="rId25" Type="http://schemas.openxmlformats.org/officeDocument/2006/relationships/image" Target="../media/image155.png"/><Relationship Id="rId2" Type="http://schemas.openxmlformats.org/officeDocument/2006/relationships/image" Target="../media/image104.png"/><Relationship Id="rId16" Type="http://schemas.openxmlformats.org/officeDocument/2006/relationships/image" Target="../media/image148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113.png"/><Relationship Id="rId24" Type="http://schemas.openxmlformats.org/officeDocument/2006/relationships/image" Target="../media/image154.png"/><Relationship Id="rId5" Type="http://schemas.openxmlformats.org/officeDocument/2006/relationships/image" Target="../media/image127.png"/><Relationship Id="rId15" Type="http://schemas.openxmlformats.org/officeDocument/2006/relationships/image" Target="../media/image147.png"/><Relationship Id="rId23" Type="http://schemas.openxmlformats.org/officeDocument/2006/relationships/image" Target="../media/image153.png"/><Relationship Id="rId28" Type="http://schemas.openxmlformats.org/officeDocument/2006/relationships/image" Target="../media/image103.png"/><Relationship Id="rId10" Type="http://schemas.openxmlformats.org/officeDocument/2006/relationships/image" Target="../media/image112.png"/><Relationship Id="rId19" Type="http://schemas.openxmlformats.org/officeDocument/2006/relationships/image" Target="../media/image15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15.png"/><Relationship Id="rId22" Type="http://schemas.openxmlformats.org/officeDocument/2006/relationships/image" Target="../media/image152.png"/><Relationship Id="rId27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3" Type="http://schemas.openxmlformats.org/officeDocument/2006/relationships/image" Target="../media/image29.png"/><Relationship Id="rId21" Type="http://schemas.openxmlformats.org/officeDocument/2006/relationships/image" Target="../media/image175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" Type="http://schemas.openxmlformats.org/officeDocument/2006/relationships/image" Target="../media/image157.png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8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0" y="2247900"/>
            <a:ext cx="2032000" cy="73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80000">
            <a:off x="15354300" y="4991100"/>
            <a:ext cx="2171700" cy="2374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440000">
            <a:off x="1333500" y="2794000"/>
            <a:ext cx="2374900" cy="173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700" y="2247900"/>
            <a:ext cx="30226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" y="3124200"/>
            <a:ext cx="15506700" cy="4800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8600" y="330200"/>
            <a:ext cx="7734300" cy="69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0" y="7124700"/>
            <a:ext cx="12636500" cy="1384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100" y="1765300"/>
            <a:ext cx="8280400" cy="956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200" y="4152900"/>
            <a:ext cx="4140200" cy="4787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378200"/>
            <a:ext cx="12065000" cy="5562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200" y="1854200"/>
            <a:ext cx="2755900" cy="1600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000" y="2260600"/>
            <a:ext cx="1371600" cy="800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0100" y="1841500"/>
            <a:ext cx="2755900" cy="160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5900" y="2247900"/>
            <a:ext cx="1371600" cy="800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8600" y="1854200"/>
            <a:ext cx="2755900" cy="1600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4400" y="2260600"/>
            <a:ext cx="1371600" cy="8001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4700" y="1841500"/>
            <a:ext cx="2755900" cy="160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0500" y="2247900"/>
            <a:ext cx="1371600" cy="800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03200" y="2247900"/>
            <a:ext cx="2997200" cy="876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2260600"/>
            <a:ext cx="1778000" cy="863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86200" y="2273300"/>
            <a:ext cx="2692400" cy="863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99100" y="2273300"/>
            <a:ext cx="2984500" cy="863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35000" y="5054600"/>
            <a:ext cx="4165600" cy="3657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271500" y="3060700"/>
            <a:ext cx="4076700" cy="1346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8200" y="977900"/>
            <a:ext cx="2120900" cy="129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67000" y="1130300"/>
            <a:ext cx="9639300" cy="952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3600" y="4495800"/>
            <a:ext cx="12065000" cy="44450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8200" y="4025900"/>
            <a:ext cx="12065000" cy="5511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54400" y="5016500"/>
            <a:ext cx="6032500" cy="27559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68700" y="5346700"/>
            <a:ext cx="2463800" cy="23368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93900" y="3403600"/>
            <a:ext cx="10922000" cy="11430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829300" y="5473700"/>
            <a:ext cx="3568700" cy="2044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2032000" y="3733800"/>
            <a:ext cx="1955800" cy="22479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100" y="1765300"/>
            <a:ext cx="8280400" cy="956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200" y="4152900"/>
            <a:ext cx="4140200" cy="4787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378200"/>
            <a:ext cx="12065000" cy="5562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71500" y="5194300"/>
            <a:ext cx="4330700" cy="3543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92100" y="3060700"/>
            <a:ext cx="4572000" cy="1346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977900"/>
            <a:ext cx="2120900" cy="129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7000" y="1130300"/>
            <a:ext cx="9639300" cy="95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3600" y="4495800"/>
            <a:ext cx="12065000" cy="444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1700" y="3746500"/>
            <a:ext cx="11988800" cy="825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16200000">
            <a:off x="6896100" y="3556000"/>
            <a:ext cx="2286000" cy="23241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485900" y="3124200"/>
            <a:ext cx="17716500" cy="5791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27300" y="4152900"/>
            <a:ext cx="8851900" cy="2895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91100" y="5562600"/>
            <a:ext cx="4635500" cy="1943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90900" y="4737100"/>
            <a:ext cx="7442200" cy="6477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3200" y="1854200"/>
            <a:ext cx="2755900" cy="1600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9000" y="2260600"/>
            <a:ext cx="1371600" cy="8001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70100" y="1841500"/>
            <a:ext cx="2755900" cy="1600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55900" y="2247900"/>
            <a:ext cx="1371600" cy="8001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38600" y="1854200"/>
            <a:ext cx="2755900" cy="1600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724400" y="2260600"/>
            <a:ext cx="1371600" cy="8001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54700" y="1841500"/>
            <a:ext cx="2755900" cy="1600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40500" y="2247900"/>
            <a:ext cx="1371600" cy="800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203200" y="2247900"/>
            <a:ext cx="2997200" cy="8763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14600" y="2260600"/>
            <a:ext cx="1778000" cy="863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86200" y="2273300"/>
            <a:ext cx="2692400" cy="863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499100" y="2273300"/>
            <a:ext cx="2984500" cy="863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100" y="1765300"/>
            <a:ext cx="8280400" cy="956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200" y="4152900"/>
            <a:ext cx="4140200" cy="4787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378200"/>
            <a:ext cx="12065000" cy="5562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22300" y="4889500"/>
            <a:ext cx="3949700" cy="543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82600" y="3111500"/>
            <a:ext cx="4546600" cy="1346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977900"/>
            <a:ext cx="2120900" cy="129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7000" y="1130300"/>
            <a:ext cx="9639300" cy="95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3600" y="4495800"/>
            <a:ext cx="12065000" cy="444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1700" y="3403600"/>
            <a:ext cx="2717800" cy="1143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86900" y="3403600"/>
            <a:ext cx="3403600" cy="1155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54400" y="3378200"/>
            <a:ext cx="6756400" cy="241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1100" y="1511300"/>
            <a:ext cx="5562600" cy="9969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04400" y="3606800"/>
            <a:ext cx="2781300" cy="4978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29800" y="3632200"/>
            <a:ext cx="2679700" cy="5638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0800000">
            <a:off x="7988300" y="4559300"/>
            <a:ext cx="2120900" cy="21717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70100" y="1841500"/>
            <a:ext cx="2755900" cy="1600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55900" y="2247900"/>
            <a:ext cx="1371600" cy="8001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38600" y="1854200"/>
            <a:ext cx="2755900" cy="1600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24400" y="2260600"/>
            <a:ext cx="1371600" cy="8001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54700" y="1841500"/>
            <a:ext cx="2755900" cy="1600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40500" y="2247900"/>
            <a:ext cx="1371600" cy="800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14600" y="2260600"/>
            <a:ext cx="1778000" cy="863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86200" y="2273300"/>
            <a:ext cx="2692400" cy="863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499100" y="2273300"/>
            <a:ext cx="2984500" cy="8636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3200" y="1854200"/>
            <a:ext cx="2755900" cy="1600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9000" y="2260600"/>
            <a:ext cx="1371600" cy="800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203200" y="2247900"/>
            <a:ext cx="2997200" cy="8763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100" y="1765300"/>
            <a:ext cx="8280400" cy="956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200" y="4152900"/>
            <a:ext cx="4140200" cy="4787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378200"/>
            <a:ext cx="12065000" cy="5562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58800" y="5854700"/>
            <a:ext cx="4051300" cy="2260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09500" y="3060700"/>
            <a:ext cx="5041900" cy="1346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977900"/>
            <a:ext cx="2120900" cy="129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7000" y="1130300"/>
            <a:ext cx="9639300" cy="95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3600" y="4495800"/>
            <a:ext cx="12065000" cy="444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3600" y="3403600"/>
            <a:ext cx="9131300" cy="1143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87100" y="3378200"/>
            <a:ext cx="1841500" cy="11430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08300" y="3619500"/>
            <a:ext cx="8521700" cy="4927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86300" y="4495800"/>
            <a:ext cx="4254500" cy="2463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68900" y="5549900"/>
            <a:ext cx="2908300" cy="1981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-10800000">
            <a:off x="8216900" y="4559300"/>
            <a:ext cx="2374900" cy="16383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27700" y="4737100"/>
            <a:ext cx="1892300" cy="8001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70100" y="1841500"/>
            <a:ext cx="2755900" cy="1600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55900" y="2247900"/>
            <a:ext cx="1371600" cy="8001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38600" y="1854200"/>
            <a:ext cx="2755900" cy="1600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24400" y="2260600"/>
            <a:ext cx="1371600" cy="8001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54700" y="1841500"/>
            <a:ext cx="2755900" cy="1600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40500" y="2247900"/>
            <a:ext cx="1371600" cy="800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14600" y="2260600"/>
            <a:ext cx="1778000" cy="863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86200" y="2273300"/>
            <a:ext cx="2692400" cy="863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499100" y="2273300"/>
            <a:ext cx="2984500" cy="8636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3200" y="1854200"/>
            <a:ext cx="2755900" cy="1600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9000" y="2260600"/>
            <a:ext cx="1371600" cy="8001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203200" y="2247900"/>
            <a:ext cx="2997200" cy="8763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100" y="1765300"/>
            <a:ext cx="8280400" cy="956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200" y="4152900"/>
            <a:ext cx="4140200" cy="4787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378200"/>
            <a:ext cx="12065000" cy="5562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200" y="1854200"/>
            <a:ext cx="2755900" cy="1600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000" y="2260600"/>
            <a:ext cx="1371600" cy="800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0100" y="1841500"/>
            <a:ext cx="2755900" cy="160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5900" y="2247900"/>
            <a:ext cx="1371600" cy="800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8600" y="1854200"/>
            <a:ext cx="2755900" cy="1600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4400" y="2260600"/>
            <a:ext cx="1371600" cy="8001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4700" y="1841500"/>
            <a:ext cx="2755900" cy="160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0500" y="2247900"/>
            <a:ext cx="1371600" cy="800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03200" y="2273300"/>
            <a:ext cx="2984500" cy="863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6100" y="2273300"/>
            <a:ext cx="2882900" cy="863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19500" y="2273300"/>
            <a:ext cx="2984500" cy="863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8800" y="2273300"/>
            <a:ext cx="2832100" cy="863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258800" y="4851400"/>
            <a:ext cx="4267200" cy="4267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296900" y="3060700"/>
            <a:ext cx="4267200" cy="1346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8200" y="977900"/>
            <a:ext cx="2120900" cy="129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67000" y="1130300"/>
            <a:ext cx="9639300" cy="952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3600" y="4495800"/>
            <a:ext cx="12065000" cy="44450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68700" y="4025900"/>
            <a:ext cx="8407400" cy="5511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83200" y="5016500"/>
            <a:ext cx="4203700" cy="2755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63600" y="3403600"/>
            <a:ext cx="10058400" cy="1143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80100" y="5118100"/>
            <a:ext cx="2921000" cy="3340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-10800000">
            <a:off x="8686800" y="4546600"/>
            <a:ext cx="2603500" cy="26416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2400" y="1828800"/>
            <a:ext cx="2755900" cy="1600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8200" y="2235200"/>
            <a:ext cx="1371600" cy="800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404100" y="2260600"/>
            <a:ext cx="3035300" cy="8636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100" y="1765300"/>
            <a:ext cx="8280400" cy="956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200" y="4152900"/>
            <a:ext cx="4140200" cy="4787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378200"/>
            <a:ext cx="12065000" cy="5562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58800" y="4546600"/>
            <a:ext cx="4305300" cy="521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71400" y="3098800"/>
            <a:ext cx="5041900" cy="1346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977900"/>
            <a:ext cx="2120900" cy="129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7000" y="1130300"/>
            <a:ext cx="9639300" cy="95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3600" y="4876800"/>
            <a:ext cx="12065000" cy="4064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36900" y="5613400"/>
            <a:ext cx="7200900" cy="3009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24400" y="6159500"/>
            <a:ext cx="3606800" cy="149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3600" y="3403600"/>
            <a:ext cx="12065000" cy="74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0000" y="6134100"/>
            <a:ext cx="3340100" cy="2349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10800000">
            <a:off x="7886700" y="4787900"/>
            <a:ext cx="2578100" cy="2171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3600" y="4152900"/>
            <a:ext cx="1409700" cy="74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493500" y="4127500"/>
            <a:ext cx="1409700" cy="8001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3200" y="1854200"/>
            <a:ext cx="2755900" cy="1600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9000" y="2260600"/>
            <a:ext cx="1371600" cy="8001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70100" y="1841500"/>
            <a:ext cx="2755900" cy="1600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755900" y="2247900"/>
            <a:ext cx="1371600" cy="8001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38600" y="1854200"/>
            <a:ext cx="2755900" cy="1600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24400" y="2260600"/>
            <a:ext cx="1371600" cy="8001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54700" y="1841500"/>
            <a:ext cx="2755900" cy="1600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40500" y="2247900"/>
            <a:ext cx="1371600" cy="800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203200" y="2273300"/>
            <a:ext cx="2984500" cy="863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816100" y="2273300"/>
            <a:ext cx="2882900" cy="863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19500" y="2273300"/>
            <a:ext cx="2984500" cy="863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638800" y="2273300"/>
            <a:ext cx="2832100" cy="8636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72400" y="1828800"/>
            <a:ext cx="2755900" cy="1600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58200" y="2235200"/>
            <a:ext cx="1371600" cy="800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04100" y="2260600"/>
            <a:ext cx="3035300" cy="863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100" y="1765300"/>
            <a:ext cx="8280400" cy="956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200" y="4152900"/>
            <a:ext cx="4140200" cy="4787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378200"/>
            <a:ext cx="12065000" cy="5562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6900" y="5003800"/>
            <a:ext cx="4241800" cy="408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44500" y="3060700"/>
            <a:ext cx="4470400" cy="1346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977900"/>
            <a:ext cx="2120900" cy="129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7000" y="1130300"/>
            <a:ext cx="9639300" cy="95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79600" y="4495800"/>
            <a:ext cx="11049000" cy="33782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84300" y="3619500"/>
            <a:ext cx="11061700" cy="5448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59200" y="4597400"/>
            <a:ext cx="5524500" cy="2717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3600" y="3403600"/>
            <a:ext cx="12065000" cy="1143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97400" y="4991100"/>
            <a:ext cx="3898900" cy="2247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10800000">
            <a:off x="1917700" y="5676900"/>
            <a:ext cx="2451100" cy="1993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2500" y="7797800"/>
            <a:ext cx="11976100" cy="11430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3200" y="1854200"/>
            <a:ext cx="2755900" cy="1600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9000" y="2260600"/>
            <a:ext cx="1371600" cy="8001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70100" y="1841500"/>
            <a:ext cx="2755900" cy="1600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55900" y="2247900"/>
            <a:ext cx="1371600" cy="8001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38600" y="1854200"/>
            <a:ext cx="2755900" cy="1600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24400" y="2260600"/>
            <a:ext cx="1371600" cy="8001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54700" y="1841500"/>
            <a:ext cx="2755900" cy="1600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40500" y="2247900"/>
            <a:ext cx="1371600" cy="800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203200" y="2273300"/>
            <a:ext cx="2984500" cy="863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16100" y="2273300"/>
            <a:ext cx="2882900" cy="863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619500" y="2273300"/>
            <a:ext cx="2984500" cy="863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638800" y="2273300"/>
            <a:ext cx="2832100" cy="8636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72400" y="1828800"/>
            <a:ext cx="2755900" cy="16002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58200" y="2235200"/>
            <a:ext cx="1371600" cy="8001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404100" y="2260600"/>
            <a:ext cx="3035300" cy="863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100" y="1765300"/>
            <a:ext cx="8280400" cy="956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200" y="4152900"/>
            <a:ext cx="4140200" cy="4787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378200"/>
            <a:ext cx="12065000" cy="5562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6900" y="5054600"/>
            <a:ext cx="4165600" cy="400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17400" y="2997200"/>
            <a:ext cx="5372100" cy="1422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977900"/>
            <a:ext cx="2120900" cy="129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7000" y="1130300"/>
            <a:ext cx="9639300" cy="95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3600" y="4457700"/>
            <a:ext cx="9944100" cy="2908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3600" y="3403600"/>
            <a:ext cx="12065000" cy="1143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2500" y="7327900"/>
            <a:ext cx="11976100" cy="16129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9700" y="2146300"/>
            <a:ext cx="7200900" cy="9283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15100" y="3962400"/>
            <a:ext cx="3594100" cy="4635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89700" y="4178300"/>
            <a:ext cx="3581400" cy="11557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96100" y="4953000"/>
            <a:ext cx="2730500" cy="3365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-10800000">
            <a:off x="9474200" y="5422900"/>
            <a:ext cx="2578100" cy="17018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3200" y="1854200"/>
            <a:ext cx="2755900" cy="1600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9000" y="2260600"/>
            <a:ext cx="1371600" cy="8001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70100" y="1841500"/>
            <a:ext cx="2755900" cy="1600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55900" y="2247900"/>
            <a:ext cx="1371600" cy="8001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38600" y="1854200"/>
            <a:ext cx="2755900" cy="1600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24400" y="2260600"/>
            <a:ext cx="1371600" cy="8001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54700" y="1841500"/>
            <a:ext cx="2755900" cy="16002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40500" y="2247900"/>
            <a:ext cx="1371600" cy="800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203200" y="2273300"/>
            <a:ext cx="2984500" cy="863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816100" y="2273300"/>
            <a:ext cx="2882900" cy="863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619500" y="2273300"/>
            <a:ext cx="2984500" cy="863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638800" y="2273300"/>
            <a:ext cx="2832100" cy="863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72400" y="1828800"/>
            <a:ext cx="2755900" cy="1600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58200" y="2235200"/>
            <a:ext cx="1371600" cy="8001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04100" y="2260600"/>
            <a:ext cx="3035300" cy="8636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100" y="1765300"/>
            <a:ext cx="8280400" cy="956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200" y="4152900"/>
            <a:ext cx="4140200" cy="4787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378200"/>
            <a:ext cx="12065000" cy="5562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12800" y="4546600"/>
            <a:ext cx="3898900" cy="5511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000" y="3060700"/>
            <a:ext cx="4876800" cy="1346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977900"/>
            <a:ext cx="2120900" cy="129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7000" y="1130300"/>
            <a:ext cx="9639300" cy="95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1700" y="4457700"/>
            <a:ext cx="711200" cy="3797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3600" y="3403600"/>
            <a:ext cx="12065000" cy="1270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10800000">
            <a:off x="1917700" y="5676900"/>
            <a:ext cx="2451100" cy="1993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2500" y="8153400"/>
            <a:ext cx="11976100" cy="787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052300" y="4495800"/>
            <a:ext cx="876300" cy="3759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18600" y="3327400"/>
            <a:ext cx="5562600" cy="1612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88600" y="3606800"/>
            <a:ext cx="2781300" cy="812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63200" y="3581400"/>
            <a:ext cx="2946400" cy="1104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10800000">
            <a:off x="7454900" y="3886200"/>
            <a:ext cx="3073400" cy="2171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-10800000">
            <a:off x="11658600" y="7797800"/>
            <a:ext cx="1993900" cy="13589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47000" y="8051800"/>
            <a:ext cx="5511800" cy="1612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017000" y="8343900"/>
            <a:ext cx="2755900" cy="812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0800000">
            <a:off x="7086600" y="8064500"/>
            <a:ext cx="1676400" cy="1104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156700" y="8305800"/>
            <a:ext cx="2616200" cy="11049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03200" y="1854200"/>
            <a:ext cx="2755900" cy="1600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9000" y="2260600"/>
            <a:ext cx="1371600" cy="8001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070100" y="1841500"/>
            <a:ext cx="2755900" cy="16002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755900" y="2247900"/>
            <a:ext cx="1371600" cy="8001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38600" y="1854200"/>
            <a:ext cx="2755900" cy="1600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724400" y="2260600"/>
            <a:ext cx="1371600" cy="8001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854700" y="1841500"/>
            <a:ext cx="2755900" cy="1600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40500" y="2247900"/>
            <a:ext cx="1371600" cy="800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03200" y="2273300"/>
            <a:ext cx="2984500" cy="863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816100" y="2273300"/>
            <a:ext cx="2882900" cy="8636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619500" y="2273300"/>
            <a:ext cx="2984500" cy="863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638800" y="2273300"/>
            <a:ext cx="2832100" cy="8636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772400" y="1828800"/>
            <a:ext cx="2755900" cy="16002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458200" y="2235200"/>
            <a:ext cx="1371600" cy="8001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404100" y="2260600"/>
            <a:ext cx="3035300" cy="8636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100" y="1765300"/>
            <a:ext cx="8280400" cy="956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200" y="4152900"/>
            <a:ext cx="4140200" cy="4787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378200"/>
            <a:ext cx="12065000" cy="5562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6900" y="5410200"/>
            <a:ext cx="4279900" cy="3035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57200" y="3060700"/>
            <a:ext cx="4445000" cy="1346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977900"/>
            <a:ext cx="2120900" cy="129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7000" y="1130300"/>
            <a:ext cx="9639300" cy="95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3600" y="4457700"/>
            <a:ext cx="12115800" cy="2908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57800" y="4470400"/>
            <a:ext cx="7531100" cy="3568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96100" y="5118100"/>
            <a:ext cx="3759200" cy="1790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3600" y="3403600"/>
            <a:ext cx="12065000" cy="1143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61200" y="5295900"/>
            <a:ext cx="3098800" cy="1625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0800000">
            <a:off x="10160000" y="5892800"/>
            <a:ext cx="2451100" cy="1993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2500" y="7327900"/>
            <a:ext cx="11074400" cy="16129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3200" y="1854200"/>
            <a:ext cx="2755900" cy="1600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9000" y="2260600"/>
            <a:ext cx="1371600" cy="8001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70100" y="1841500"/>
            <a:ext cx="2755900" cy="1600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55900" y="2247900"/>
            <a:ext cx="1371600" cy="8001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38600" y="1854200"/>
            <a:ext cx="2755900" cy="1600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724400" y="2260600"/>
            <a:ext cx="1371600" cy="8001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54700" y="1841500"/>
            <a:ext cx="2755900" cy="1600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40500" y="2247900"/>
            <a:ext cx="1371600" cy="800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203200" y="2273300"/>
            <a:ext cx="2984500" cy="863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16100" y="2273300"/>
            <a:ext cx="2882900" cy="863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19500" y="2273300"/>
            <a:ext cx="2984500" cy="863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38800" y="2273300"/>
            <a:ext cx="2832100" cy="8636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72400" y="1828800"/>
            <a:ext cx="2755900" cy="16002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458200" y="2235200"/>
            <a:ext cx="1371600" cy="8001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404100" y="2260600"/>
            <a:ext cx="3035300" cy="863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-1282700"/>
            <a:ext cx="13639800" cy="134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00" y="2082800"/>
            <a:ext cx="6819900" cy="6731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900" y="2717800"/>
            <a:ext cx="6096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500" y="2705100"/>
            <a:ext cx="1117600" cy="71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900" y="3987800"/>
            <a:ext cx="609600" cy="60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2300" y="3975100"/>
            <a:ext cx="1054100" cy="711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900" y="5257800"/>
            <a:ext cx="6096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2300" y="5245100"/>
            <a:ext cx="1041400" cy="71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900" y="6591300"/>
            <a:ext cx="609600" cy="60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0" y="6565900"/>
            <a:ext cx="1041400" cy="711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4800" y="3721100"/>
            <a:ext cx="3721100" cy="2247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9400" y="2400300"/>
            <a:ext cx="4965700" cy="1498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4800" y="5003800"/>
            <a:ext cx="5422900" cy="2247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4000" y="6324600"/>
            <a:ext cx="5461000" cy="2247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9900" y="127000"/>
            <a:ext cx="6896100" cy="255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900" y="7759700"/>
            <a:ext cx="609600" cy="609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81700" y="7721600"/>
            <a:ext cx="622300" cy="711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78600" y="7327900"/>
            <a:ext cx="1930400" cy="1663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100" y="1765300"/>
            <a:ext cx="8280400" cy="956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200" y="4152900"/>
            <a:ext cx="4140200" cy="4787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16500" y="749300"/>
            <a:ext cx="24130000" cy="1112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3378200"/>
            <a:ext cx="12065000" cy="5562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11200" y="5715000"/>
            <a:ext cx="3987800" cy="246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60400" y="3060700"/>
            <a:ext cx="4216400" cy="1346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977900"/>
            <a:ext cx="2120900" cy="129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67000" y="1130300"/>
            <a:ext cx="9639300" cy="952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3200" y="1854200"/>
            <a:ext cx="2755900" cy="160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9000" y="2260600"/>
            <a:ext cx="1371600" cy="8001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70100" y="1841500"/>
            <a:ext cx="2755900" cy="1600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55900" y="2247900"/>
            <a:ext cx="1371600" cy="800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01600" y="2247900"/>
            <a:ext cx="2946400" cy="965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79600" y="2247900"/>
            <a:ext cx="2819400" cy="901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100" y="1765300"/>
            <a:ext cx="8280400" cy="956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200" y="4152900"/>
            <a:ext cx="4140200" cy="4787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08000" y="4508500"/>
            <a:ext cx="4368800" cy="4229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0" y="3060700"/>
            <a:ext cx="5219700" cy="1346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977900"/>
            <a:ext cx="2120900" cy="129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7000" y="1130300"/>
            <a:ext cx="9639300" cy="952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200" y="1943100"/>
            <a:ext cx="2755900" cy="1600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9000" y="2336800"/>
            <a:ext cx="1371600" cy="8001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0100" y="1930400"/>
            <a:ext cx="2755900" cy="160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55900" y="2336800"/>
            <a:ext cx="1371600" cy="800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01600" y="2324100"/>
            <a:ext cx="2946400" cy="965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79600" y="2324100"/>
            <a:ext cx="2819400" cy="901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419600" y="1498600"/>
            <a:ext cx="22390100" cy="9740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3600" y="3606800"/>
            <a:ext cx="11188700" cy="4876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749300"/>
            <a:ext cx="14351000" cy="1047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900" y="3365500"/>
            <a:ext cx="7175500" cy="5245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4400" y="3759200"/>
            <a:ext cx="5664200" cy="551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26900" y="2222500"/>
            <a:ext cx="3759200" cy="1346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755900" y="-355600"/>
            <a:ext cx="16611600" cy="12496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00" y="2362200"/>
            <a:ext cx="8305800" cy="624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0900" y="1092200"/>
            <a:ext cx="2971800" cy="1803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00" y="1130300"/>
            <a:ext cx="4762500" cy="952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6200" y="241300"/>
            <a:ext cx="16535400" cy="1066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2908300"/>
            <a:ext cx="8267700" cy="5334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0" y="393700"/>
            <a:ext cx="8331200" cy="1140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800" y="3238500"/>
            <a:ext cx="4165600" cy="5702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85800" y="4406900"/>
            <a:ext cx="4013200" cy="389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63600" y="2133600"/>
            <a:ext cx="3759200" cy="1346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02100" y="5346700"/>
            <a:ext cx="5689600" cy="812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00" y="1092200"/>
            <a:ext cx="2971800" cy="1803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43300" y="1130300"/>
            <a:ext cx="4762500" cy="95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02000" y="1346200"/>
            <a:ext cx="7924800" cy="8763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29200" y="3276600"/>
            <a:ext cx="3962400" cy="43815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241300" y="-863600"/>
            <a:ext cx="6400800" cy="13347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2260600"/>
            <a:ext cx="3200400" cy="6680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43900" y="-838200"/>
            <a:ext cx="5803900" cy="13296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01200" y="2298700"/>
            <a:ext cx="2908300" cy="6642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12900" y="-546100"/>
            <a:ext cx="11391900" cy="127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2273300"/>
            <a:ext cx="5689600" cy="637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900" y="1092200"/>
            <a:ext cx="2578100" cy="1803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3300" y="1130300"/>
            <a:ext cx="50673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68600" y="698500"/>
            <a:ext cx="13538200" cy="9880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9500" y="3162300"/>
            <a:ext cx="6769100" cy="4940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75700" y="-546100"/>
            <a:ext cx="11899900" cy="12839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66500" y="2273300"/>
            <a:ext cx="5943600" cy="6413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7200" y="3835400"/>
            <a:ext cx="4648200" cy="4521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81900" y="2082800"/>
            <a:ext cx="3543300" cy="1270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489200" y="-266700"/>
            <a:ext cx="15544800" cy="1236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2413000"/>
            <a:ext cx="7772400" cy="6184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5200" y="127000"/>
            <a:ext cx="14909800" cy="1182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5300" y="2692400"/>
            <a:ext cx="7454900" cy="590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900" y="1092200"/>
            <a:ext cx="2578100" cy="1803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300" y="1130300"/>
            <a:ext cx="4203700" cy="952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2300" y="1930400"/>
            <a:ext cx="10325100" cy="756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9100" y="3581400"/>
            <a:ext cx="5156200" cy="3784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3700" y="1905000"/>
            <a:ext cx="9004300" cy="7861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47600" y="3619500"/>
            <a:ext cx="4495800" cy="39370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409700" y="1905000"/>
            <a:ext cx="10591800" cy="772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7900" y="3581400"/>
            <a:ext cx="5295900" cy="3860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1054100"/>
            <a:ext cx="3340100" cy="1206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13200" y="1130300"/>
            <a:ext cx="4673600" cy="95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5900" y="2286000"/>
            <a:ext cx="4432300" cy="1054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6600" y="2286000"/>
            <a:ext cx="4495800" cy="1054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47600" y="2311400"/>
            <a:ext cx="4457700" cy="1028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3000" y="2209800"/>
            <a:ext cx="4775200" cy="1447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80300" y="2171700"/>
            <a:ext cx="3606800" cy="1511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658600" y="2171700"/>
            <a:ext cx="5410200" cy="15113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663700" y="7366000"/>
            <a:ext cx="10591800" cy="2044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7900" y="7886700"/>
            <a:ext cx="5295900" cy="10287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191000" y="7366000"/>
            <a:ext cx="10325100" cy="2044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69100" y="7886700"/>
            <a:ext cx="5156200" cy="10287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172700" y="7366000"/>
            <a:ext cx="9232900" cy="2044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471400" y="7886700"/>
            <a:ext cx="4610100" cy="10287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870700" y="4711700"/>
            <a:ext cx="3225800" cy="15240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547600" y="5702300"/>
            <a:ext cx="2247900" cy="825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17600" y="7962900"/>
            <a:ext cx="4648200" cy="10668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765800" y="7937500"/>
            <a:ext cx="6108700" cy="1092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306300" y="8001000"/>
            <a:ext cx="4953000" cy="10033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9D828849-182A-2A7A-9A82-819B0E97B1DD}"/>
              </a:ext>
            </a:extLst>
          </p:cNvPr>
          <p:cNvSpPr/>
          <p:nvPr/>
        </p:nvSpPr>
        <p:spPr>
          <a:xfrm>
            <a:off x="1143000" y="6235700"/>
            <a:ext cx="4813300" cy="6858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BDF2CEB-B4F1-0552-A3EB-130CC71C5DEC}"/>
              </a:ext>
            </a:extLst>
          </p:cNvPr>
          <p:cNvSpPr/>
          <p:nvPr/>
        </p:nvSpPr>
        <p:spPr>
          <a:xfrm>
            <a:off x="12681974" y="6550025"/>
            <a:ext cx="4158226" cy="6858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D8B0BE-54B8-D060-8C14-A3B9B3533DA4}"/>
              </a:ext>
            </a:extLst>
          </p:cNvPr>
          <p:cNvSpPr/>
          <p:nvPr/>
        </p:nvSpPr>
        <p:spPr>
          <a:xfrm>
            <a:off x="3263900" y="8032545"/>
            <a:ext cx="2514600" cy="62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054100"/>
            <a:ext cx="3340100" cy="1206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3200" y="1130300"/>
            <a:ext cx="3924300" cy="9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286000" y="3060700"/>
            <a:ext cx="26581100" cy="4787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5600" y="4064000"/>
            <a:ext cx="13296900" cy="24003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286000" y="6019800"/>
            <a:ext cx="26517600" cy="4203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02100" y="6832600"/>
            <a:ext cx="13258800" cy="2108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700" y="2844800"/>
            <a:ext cx="4775200" cy="4914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1100" y="4064000"/>
            <a:ext cx="2387600" cy="24638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00" y="5588000"/>
            <a:ext cx="4775200" cy="4749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6500" y="6781800"/>
            <a:ext cx="2387600" cy="23749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2984500" y="1358900"/>
            <a:ext cx="17221200" cy="3441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06500" y="2108200"/>
            <a:ext cx="8610600" cy="1727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92900" y="1257300"/>
            <a:ext cx="14300200" cy="3416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74300" y="2120900"/>
            <a:ext cx="7150100" cy="1701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2387600" y="4394200"/>
            <a:ext cx="7835900" cy="1955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2387600" y="7112000"/>
            <a:ext cx="7835900" cy="1955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17200" y="2133600"/>
            <a:ext cx="6604000" cy="1905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19600" y="-596900"/>
            <a:ext cx="27762200" cy="1294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7100" y="2324100"/>
            <a:ext cx="13881100" cy="647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00" y="4356100"/>
            <a:ext cx="2095500" cy="33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7480300"/>
            <a:ext cx="2095500" cy="330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1054100"/>
            <a:ext cx="3835400" cy="120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6100" y="1181100"/>
            <a:ext cx="8229600" cy="876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63300" y="1206500"/>
            <a:ext cx="7175500" cy="838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0100" y="1562100"/>
            <a:ext cx="12344400" cy="289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286000"/>
            <a:ext cx="6172200" cy="1447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2425700"/>
            <a:ext cx="6007100" cy="1422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90700" y="2273300"/>
            <a:ext cx="12344400" cy="8229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6000" y="4064000"/>
            <a:ext cx="6172200" cy="4114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14300" y="-647700"/>
            <a:ext cx="6121400" cy="12649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47800" y="2311400"/>
            <a:ext cx="3060700" cy="6324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00" y="1092200"/>
            <a:ext cx="3746500" cy="1803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68800" y="1130300"/>
            <a:ext cx="47625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45700" y="4114800"/>
            <a:ext cx="368300" cy="368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74000" y="2463800"/>
            <a:ext cx="4546600" cy="1562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74000" y="4584700"/>
            <a:ext cx="4546600" cy="1562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74000" y="6705600"/>
            <a:ext cx="4546600" cy="1562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45700" y="6248400"/>
            <a:ext cx="368300" cy="368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76300" y="5029200"/>
            <a:ext cx="330200" cy="495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988800" y="2616200"/>
            <a:ext cx="1244600" cy="1244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988800" y="4737100"/>
            <a:ext cx="1244600" cy="1244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988800" y="6858000"/>
            <a:ext cx="1244600" cy="1244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242800" y="7099300"/>
            <a:ext cx="787400" cy="787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217400" y="4965700"/>
            <a:ext cx="787400" cy="787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268200" y="2870200"/>
            <a:ext cx="647700" cy="698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585200" y="2705100"/>
            <a:ext cx="3086100" cy="1244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07400" y="4927600"/>
            <a:ext cx="3568700" cy="1854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80400" y="6997700"/>
            <a:ext cx="4025900" cy="1854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29500" y="-2997200"/>
            <a:ext cx="33134300" cy="1616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1041400"/>
            <a:ext cx="16573500" cy="807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00" y="647700"/>
            <a:ext cx="7708900" cy="82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200" y="-12700"/>
            <a:ext cx="7340600" cy="93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700" y="546100"/>
            <a:ext cx="7289800" cy="1270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68800" y="393700"/>
            <a:ext cx="812800" cy="80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000" y="-3086100"/>
            <a:ext cx="72047100" cy="91452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93700" y="3759200"/>
            <a:ext cx="7251700" cy="654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2400" y="5384800"/>
            <a:ext cx="3632200" cy="3263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2400" y="4470400"/>
            <a:ext cx="3632200" cy="762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877947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38300" y="6299200"/>
            <a:ext cx="31369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36700" y="5651500"/>
            <a:ext cx="1346200" cy="1422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47800" y="6337300"/>
            <a:ext cx="3568700" cy="25019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6400800" y="622300"/>
            <a:ext cx="31318200" cy="4495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2400" y="1752600"/>
            <a:ext cx="15659100" cy="22479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19500" y="3975100"/>
            <a:ext cx="7251700" cy="6235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35600" y="5537200"/>
            <a:ext cx="3632200" cy="31242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32700" y="3708400"/>
            <a:ext cx="7251700" cy="6718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48800" y="5397500"/>
            <a:ext cx="3632200" cy="33528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645900" y="3708400"/>
            <a:ext cx="7251700" cy="6718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462000" y="5397500"/>
            <a:ext cx="3632200" cy="33528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877947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16600" y="6299200"/>
            <a:ext cx="31369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15000" y="5664200"/>
            <a:ext cx="1346200" cy="14224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87794700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15500" y="6337300"/>
            <a:ext cx="3136900" cy="25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588500" y="5588000"/>
            <a:ext cx="1333500" cy="9906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87794700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54100" y="6311900"/>
            <a:ext cx="3136900" cy="254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512300" y="4470400"/>
            <a:ext cx="3632200" cy="7620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462000" y="4470400"/>
            <a:ext cx="3632200" cy="7620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435600" y="4406900"/>
            <a:ext cx="3632200" cy="7620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639800" y="5676900"/>
            <a:ext cx="1346200" cy="14224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575800" y="6172200"/>
            <a:ext cx="2946400" cy="25654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614400" y="6223000"/>
            <a:ext cx="2984500" cy="2489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13400" y="6210300"/>
            <a:ext cx="3365500" cy="24892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616700" y="1841500"/>
            <a:ext cx="1600200" cy="16002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870700" y="2019300"/>
            <a:ext cx="368300" cy="4953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343900" y="1841500"/>
            <a:ext cx="1600200" cy="16002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648700" y="2019300"/>
            <a:ext cx="304800" cy="4953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083800" y="1841500"/>
            <a:ext cx="1600200" cy="16002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270500" y="2743200"/>
            <a:ext cx="1689100" cy="1905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1417300" y="2768600"/>
            <a:ext cx="1600200" cy="190500"/>
          </a:xfrm>
          <a:prstGeom prst="rect">
            <a:avLst/>
          </a:prstGeom>
        </p:spPr>
      </p:pic>
      <p:grpSp>
        <p:nvGrpSpPr>
          <p:cNvPr id="59" name="Group 5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0" name="Picture 6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286500" y="2057400"/>
            <a:ext cx="2247900" cy="1117600"/>
          </a:xfrm>
          <a:prstGeom prst="rect">
            <a:avLst/>
          </a:prstGeom>
        </p:spPr>
      </p:pic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2" name="Picture 6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826500" y="2349500"/>
            <a:ext cx="596900" cy="596900"/>
          </a:xfrm>
          <a:prstGeom prst="rect">
            <a:avLst/>
          </a:prstGeom>
        </p:spPr>
      </p:pic>
      <p:grpSp>
        <p:nvGrpSpPr>
          <p:cNvPr id="63" name="Group 6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4" name="Picture 6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464800" y="2324100"/>
            <a:ext cx="812800" cy="546100"/>
          </a:xfrm>
          <a:prstGeom prst="rect">
            <a:avLst/>
          </a:prstGeom>
        </p:spPr>
      </p:pic>
      <p:grpSp>
        <p:nvGrpSpPr>
          <p:cNvPr id="65" name="Group 6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6" name="Picture 66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4820900" y="2451100"/>
            <a:ext cx="2057400" cy="927100"/>
          </a:xfrm>
          <a:prstGeom prst="rect">
            <a:avLst/>
          </a:prstGeom>
        </p:spPr>
      </p:pic>
      <p:grpSp>
        <p:nvGrpSpPr>
          <p:cNvPr id="67" name="Group 6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8" name="Picture 68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714500" y="2527300"/>
            <a:ext cx="1803400" cy="6477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350500" y="2019300"/>
            <a:ext cx="330200" cy="4953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464300" y="2908300"/>
            <a:ext cx="1879600" cy="13843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318500" y="3187700"/>
            <a:ext cx="1778000" cy="9398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906000" y="2997200"/>
            <a:ext cx="2146300" cy="124460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2966700" y="2336800"/>
            <a:ext cx="2070100" cy="111760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517900" y="2362200"/>
            <a:ext cx="1930400" cy="11176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67000" y="-330200"/>
            <a:ext cx="24142700" cy="1259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9100" y="2413000"/>
            <a:ext cx="12065000" cy="6299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054100"/>
            <a:ext cx="29591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3300" y="1130300"/>
            <a:ext cx="47625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01300" y="2260600"/>
            <a:ext cx="2514600" cy="889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7600" y="2120900"/>
            <a:ext cx="3098800" cy="1282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600" y="3124200"/>
            <a:ext cx="2514600" cy="889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7400" y="2997200"/>
            <a:ext cx="3302000" cy="128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423900" y="4927600"/>
            <a:ext cx="3124200" cy="889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38200" y="4851400"/>
            <a:ext cx="3009900" cy="1231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122400" y="7569200"/>
            <a:ext cx="3213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69400" y="2260600"/>
            <a:ext cx="1663700" cy="1041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01800" y="3886200"/>
            <a:ext cx="1663700" cy="1041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79600" y="8178800"/>
            <a:ext cx="1663700" cy="1041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516100" y="4102100"/>
            <a:ext cx="1663700" cy="1041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024100" y="7048500"/>
            <a:ext cx="1663700" cy="1041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224000" y="7594600"/>
            <a:ext cx="3149600" cy="1092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300" y="7912100"/>
            <a:ext cx="2514600" cy="889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8600" y="7785100"/>
            <a:ext cx="3136900" cy="1282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00" y="-317500"/>
            <a:ext cx="18465800" cy="1262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1200" y="2425700"/>
            <a:ext cx="9232900" cy="6311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1200" y="2425700"/>
            <a:ext cx="9512300" cy="6311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1054100"/>
            <a:ext cx="2959100" cy="1206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3300" y="1130300"/>
            <a:ext cx="4762500" cy="952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943100" y="2438400"/>
            <a:ext cx="12344400" cy="284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4100" y="3048000"/>
            <a:ext cx="6172200" cy="1422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90200" y="1409700"/>
            <a:ext cx="6591300" cy="8763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25300" y="3390900"/>
            <a:ext cx="3302000" cy="4381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647700" y="4279900"/>
            <a:ext cx="12344400" cy="5003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73300" y="5359400"/>
            <a:ext cx="6172200" cy="2501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705600" y="596900"/>
            <a:ext cx="32943800" cy="1068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692400"/>
            <a:ext cx="16471900" cy="533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054100"/>
            <a:ext cx="29591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3300" y="1130300"/>
            <a:ext cx="50800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19200" y="-152400"/>
            <a:ext cx="20891500" cy="1263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400" y="2451100"/>
            <a:ext cx="10452100" cy="6311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054100"/>
            <a:ext cx="38354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1200" y="1130300"/>
            <a:ext cx="74041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807200" y="-711200"/>
            <a:ext cx="32943800" cy="13462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2209800"/>
            <a:ext cx="16471900" cy="6731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054100"/>
            <a:ext cx="38354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1200" y="1130300"/>
            <a:ext cx="71628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892800" y="-863600"/>
            <a:ext cx="30568900" cy="13373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8600" y="2222500"/>
            <a:ext cx="15290800" cy="6692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054100"/>
            <a:ext cx="38354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1200" y="1130300"/>
            <a:ext cx="69977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604000" y="368300"/>
            <a:ext cx="32194500" cy="10934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" y="2755900"/>
            <a:ext cx="16103600" cy="547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054100"/>
            <a:ext cx="38354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1200" y="1130300"/>
            <a:ext cx="56642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42900"/>
            <a:ext cx="15748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7500" y="393700"/>
            <a:ext cx="1206500" cy="812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1866900"/>
            <a:ext cx="16687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900" y="1092200"/>
            <a:ext cx="2971800" cy="1803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3300" y="1143000"/>
            <a:ext cx="6350000" cy="9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3000" y="1206500"/>
            <a:ext cx="7035800" cy="838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213600" y="3898900"/>
            <a:ext cx="32816800" cy="676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" y="5588000"/>
            <a:ext cx="16408400" cy="3390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048500" y="1181100"/>
            <a:ext cx="32880300" cy="5638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600" y="2400300"/>
            <a:ext cx="16446500" cy="2819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44200" y="5676900"/>
            <a:ext cx="4838700" cy="3060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62200" y="5842000"/>
            <a:ext cx="7988300" cy="3098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2300" y="381000"/>
            <a:ext cx="723900" cy="80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63500"/>
            <a:ext cx="8178800" cy="99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558800"/>
            <a:ext cx="13258800" cy="1638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95400" y="2857500"/>
            <a:ext cx="7620000" cy="163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263900"/>
            <a:ext cx="3810000" cy="82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2006600"/>
            <a:ext cx="3441700" cy="812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95400" y="3987800"/>
            <a:ext cx="7620000" cy="163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394200"/>
            <a:ext cx="3810000" cy="825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828800"/>
            <a:ext cx="3454400" cy="1333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00" y="3302000"/>
            <a:ext cx="4622800" cy="914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400" y="4432300"/>
            <a:ext cx="4318000" cy="914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2400" y="1981200"/>
            <a:ext cx="8724900" cy="812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33200" y="1866900"/>
            <a:ext cx="3924300" cy="1257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3600" y="2844800"/>
            <a:ext cx="17462500" cy="1638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42400" y="3251200"/>
            <a:ext cx="8724900" cy="825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3600" y="3975100"/>
            <a:ext cx="17462500" cy="1638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42400" y="4381500"/>
            <a:ext cx="8724900" cy="825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24500" y="3048000"/>
            <a:ext cx="13563600" cy="1346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4300" y="4419600"/>
            <a:ext cx="8712200" cy="914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100" y="2844800"/>
            <a:ext cx="7620000" cy="1638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4100" y="3263900"/>
            <a:ext cx="3810000" cy="825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2006600"/>
            <a:ext cx="3441700" cy="8128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100" y="3975100"/>
            <a:ext cx="7620000" cy="1638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4100" y="4394200"/>
            <a:ext cx="3810000" cy="825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1000" y="1892300"/>
            <a:ext cx="2781300" cy="1257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35500" y="3327400"/>
            <a:ext cx="4318000" cy="825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70400" y="4419600"/>
            <a:ext cx="4533900" cy="9144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06500" y="7480300"/>
            <a:ext cx="7620000" cy="1638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7886700"/>
            <a:ext cx="3810000" cy="825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6629400"/>
            <a:ext cx="3441700" cy="8128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06500" y="8610600"/>
            <a:ext cx="7620000" cy="16383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9017000"/>
            <a:ext cx="3810000" cy="8255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300" y="6451600"/>
            <a:ext cx="3454400" cy="13335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330200" y="7912100"/>
            <a:ext cx="5168900" cy="9144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2600" y="9055100"/>
            <a:ext cx="4318000" cy="9144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31300" y="6591300"/>
            <a:ext cx="8724900" cy="8128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34800" y="6489700"/>
            <a:ext cx="3924300" cy="12573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2500" y="7467600"/>
            <a:ext cx="17462500" cy="16383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1300" y="7874000"/>
            <a:ext cx="8724900" cy="8255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2500" y="8597900"/>
            <a:ext cx="17462500" cy="16383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1300" y="9004300"/>
            <a:ext cx="8724900" cy="8255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94800" y="7912100"/>
            <a:ext cx="8521700" cy="9144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72400" y="8826500"/>
            <a:ext cx="10312400" cy="1333500"/>
          </a:xfrm>
          <a:prstGeom prst="rect">
            <a:avLst/>
          </a:prstGeom>
        </p:spPr>
      </p:pic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7467600"/>
            <a:ext cx="7620000" cy="16383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0" y="7874000"/>
            <a:ext cx="3810000" cy="8255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1900" y="6616700"/>
            <a:ext cx="3441700" cy="812800"/>
          </a:xfrm>
          <a:prstGeom prst="rect">
            <a:avLst/>
          </a:prstGeom>
        </p:spPr>
      </p:pic>
      <p:grpSp>
        <p:nvGrpSpPr>
          <p:cNvPr id="60" name="Group 6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1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8597900"/>
            <a:ext cx="7620000" cy="16383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0" y="9004300"/>
            <a:ext cx="3810000" cy="8255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49900" y="6515100"/>
            <a:ext cx="2781300" cy="12573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54500" y="7912100"/>
            <a:ext cx="4800600" cy="9144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762500" y="9042400"/>
            <a:ext cx="4318000" cy="9144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76300" y="5194300"/>
            <a:ext cx="135382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63500"/>
            <a:ext cx="8178800" cy="990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558800"/>
            <a:ext cx="11988800" cy="1638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28800" y="3365500"/>
            <a:ext cx="8013700" cy="172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" y="3797300"/>
            <a:ext cx="40132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2006600"/>
            <a:ext cx="3441700" cy="812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0" y="5549900"/>
            <a:ext cx="8013700" cy="172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981700"/>
            <a:ext cx="40132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828800"/>
            <a:ext cx="3454400" cy="133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8100" y="3835400"/>
            <a:ext cx="45466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22300" y="6019800"/>
            <a:ext cx="5232400" cy="96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2400" y="1981200"/>
            <a:ext cx="8724900" cy="812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33200" y="1866900"/>
            <a:ext cx="3924300" cy="1257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7700" y="2717800"/>
            <a:ext cx="18376900" cy="284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5100" y="3429000"/>
            <a:ext cx="9182100" cy="1422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08500" y="5537200"/>
            <a:ext cx="18376900" cy="1727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05900" y="5969000"/>
            <a:ext cx="9182100" cy="863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2600" y="3543300"/>
            <a:ext cx="9715500" cy="1536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96600" y="6007100"/>
            <a:ext cx="5549900" cy="965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300" y="3365500"/>
            <a:ext cx="8013700" cy="1727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900" y="3797300"/>
            <a:ext cx="4013200" cy="863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2006600"/>
            <a:ext cx="3441700" cy="8128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100" y="5549900"/>
            <a:ext cx="8013700" cy="1727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5981700"/>
            <a:ext cx="4013200" cy="863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1000" y="1892300"/>
            <a:ext cx="2781300" cy="1257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94200" y="3835400"/>
            <a:ext cx="4559300" cy="965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40200" y="6019800"/>
            <a:ext cx="4889500" cy="9652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1500" y="8013700"/>
            <a:ext cx="8013700" cy="1727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" y="8445500"/>
            <a:ext cx="4013200" cy="8636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571500" y="8483600"/>
            <a:ext cx="5067300" cy="9652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57700" y="7366000"/>
            <a:ext cx="18376900" cy="3048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55100" y="8128000"/>
            <a:ext cx="9182100" cy="15240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8013700"/>
            <a:ext cx="8013700" cy="1727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500" y="8432800"/>
            <a:ext cx="4013200" cy="863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102100" y="8470900"/>
            <a:ext cx="4851400" cy="9652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02800" y="8242300"/>
            <a:ext cx="7340600" cy="1536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132300" y="381000"/>
            <a:ext cx="7239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8400" y="-1663700"/>
            <a:ext cx="7962900" cy="15240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2146300"/>
            <a:ext cx="3975100" cy="7620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4064127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4356100"/>
            <a:ext cx="2857500" cy="25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00" y="-1663700"/>
            <a:ext cx="7962900" cy="1524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00" y="2146300"/>
            <a:ext cx="3975100" cy="7620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4064127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600" y="4368800"/>
            <a:ext cx="2832100" cy="25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-1663700"/>
            <a:ext cx="7962900" cy="15240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300" y="2146300"/>
            <a:ext cx="3975100" cy="7620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4064127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0600" y="4368800"/>
            <a:ext cx="2870200" cy="25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800" y="-1663700"/>
            <a:ext cx="7962900" cy="15240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0" y="2146300"/>
            <a:ext cx="3975100" cy="7620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4064127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5400" y="4419600"/>
            <a:ext cx="2832100" cy="25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7505700"/>
            <a:ext cx="3302000" cy="18796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1700" y="7099300"/>
            <a:ext cx="3086100" cy="22987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8300" y="7505700"/>
            <a:ext cx="3225800" cy="18923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68400" y="7404100"/>
            <a:ext cx="3263900" cy="2057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4700" y="279400"/>
            <a:ext cx="7581900" cy="939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9800" y="736600"/>
            <a:ext cx="14071600" cy="14986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38400" y="2616200"/>
            <a:ext cx="774700" cy="774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89200" y="2324100"/>
            <a:ext cx="914400" cy="14605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91300" y="2616200"/>
            <a:ext cx="774700" cy="774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67500" y="2324100"/>
            <a:ext cx="952500" cy="14605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83900" y="2616200"/>
            <a:ext cx="774700" cy="7747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72800" y="2324100"/>
            <a:ext cx="939800" cy="1473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74900" y="2616200"/>
            <a:ext cx="774700" cy="774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125700" y="2324100"/>
            <a:ext cx="939800" cy="14605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6300" y="3378200"/>
            <a:ext cx="3670300" cy="1346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27600" y="3403600"/>
            <a:ext cx="3860800" cy="13589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1700" y="4546600"/>
            <a:ext cx="4000500" cy="29718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75800" y="3467100"/>
            <a:ext cx="3429000" cy="12954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500100" y="3530600"/>
            <a:ext cx="4000500" cy="12319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906500" y="4699000"/>
            <a:ext cx="3162300" cy="30988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145000" y="393700"/>
            <a:ext cx="685800" cy="8001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25000" y="4635500"/>
            <a:ext cx="3606800" cy="23495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080000" y="4597400"/>
            <a:ext cx="391160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7800"/>
            <a:ext cx="15506700" cy="127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00" y="3352800"/>
            <a:ext cx="7759700" cy="636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0" y="1905000"/>
            <a:ext cx="8737600" cy="812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4600" y="2946400"/>
            <a:ext cx="7620000" cy="163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3352800"/>
            <a:ext cx="3810000" cy="82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1943100"/>
            <a:ext cx="3441700" cy="812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4600" y="4076700"/>
            <a:ext cx="7620000" cy="163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4483100"/>
            <a:ext cx="3810000" cy="825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57300" y="5207000"/>
            <a:ext cx="7620000" cy="1638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5613400"/>
            <a:ext cx="3810000" cy="82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7400" y="127000"/>
            <a:ext cx="7581900" cy="939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1765300"/>
            <a:ext cx="3530600" cy="133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3500" y="1828800"/>
            <a:ext cx="2311400" cy="1257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104900" y="3314700"/>
            <a:ext cx="5892800" cy="990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143000" y="4445000"/>
            <a:ext cx="5880100" cy="1003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143000" y="5575300"/>
            <a:ext cx="5918200" cy="1003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3000" y="609600"/>
            <a:ext cx="11861800" cy="12192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1900" y="6235700"/>
            <a:ext cx="7620000" cy="1638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6642100"/>
            <a:ext cx="3810000" cy="8255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1900" y="7366000"/>
            <a:ext cx="7620000" cy="1638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7772400"/>
            <a:ext cx="3810000" cy="8255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57300" y="8496300"/>
            <a:ext cx="7620000" cy="1638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8902700"/>
            <a:ext cx="3810000" cy="8255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70400" y="3492500"/>
            <a:ext cx="444500" cy="546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70400" y="4635500"/>
            <a:ext cx="444500" cy="546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5000" y="6781800"/>
            <a:ext cx="444500" cy="546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32300" y="5753100"/>
            <a:ext cx="444500" cy="546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95800" y="7950200"/>
            <a:ext cx="444500" cy="546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83100" y="9067800"/>
            <a:ext cx="444500" cy="546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104900" y="6604000"/>
            <a:ext cx="5892800" cy="1003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104900" y="7734300"/>
            <a:ext cx="5905500" cy="10033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130300" y="8864600"/>
            <a:ext cx="5905500" cy="10033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35600" y="3390900"/>
            <a:ext cx="5499100" cy="9144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67500" y="4521200"/>
            <a:ext cx="4483100" cy="9144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05600" y="5689600"/>
            <a:ext cx="4381500" cy="8128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75400" y="6680200"/>
            <a:ext cx="4533900" cy="9144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13500" y="7810500"/>
            <a:ext cx="4508500" cy="9144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8200" y="8940800"/>
            <a:ext cx="4965700" cy="9144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9400" y="2921000"/>
            <a:ext cx="7620000" cy="16383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4400" y="3327400"/>
            <a:ext cx="3810000" cy="8255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3300" y="1905000"/>
            <a:ext cx="3441700" cy="8128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9400" y="4051300"/>
            <a:ext cx="7620000" cy="16383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4400" y="4457700"/>
            <a:ext cx="3810000" cy="825500"/>
          </a:xfrm>
          <a:prstGeom prst="rect">
            <a:avLst/>
          </a:prstGeom>
        </p:spPr>
      </p:pic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000" y="5181600"/>
            <a:ext cx="7620000" cy="16383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9000" y="5588000"/>
            <a:ext cx="3810000" cy="8255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525500" y="1739900"/>
            <a:ext cx="3517900" cy="13335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623800" y="3289300"/>
            <a:ext cx="5118100" cy="9906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623800" y="4419600"/>
            <a:ext cx="5118100" cy="10033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598400" y="5549900"/>
            <a:ext cx="5118100" cy="1003300"/>
          </a:xfrm>
          <a:prstGeom prst="rect">
            <a:avLst/>
          </a:prstGeom>
        </p:spPr>
      </p:pic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9400" y="6197600"/>
            <a:ext cx="7620000" cy="16383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4400" y="6616700"/>
            <a:ext cx="3810000" cy="825500"/>
          </a:xfrm>
          <a:prstGeom prst="rect">
            <a:avLst/>
          </a:prstGeom>
        </p:spPr>
      </p:pic>
      <p:grpSp>
        <p:nvGrpSpPr>
          <p:cNvPr id="65" name="Group 6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6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9400" y="7327900"/>
            <a:ext cx="7620000" cy="16383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4400" y="7747000"/>
            <a:ext cx="3810000" cy="825500"/>
          </a:xfrm>
          <a:prstGeom prst="rect">
            <a:avLst/>
          </a:prstGeom>
        </p:spPr>
      </p:pic>
      <p:grpSp>
        <p:nvGrpSpPr>
          <p:cNvPr id="68" name="Group 6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9" name="Picture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6700" y="8458200"/>
            <a:ext cx="7620000" cy="16383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1700" y="8877300"/>
            <a:ext cx="3810000" cy="825500"/>
          </a:xfrm>
          <a:prstGeom prst="rect">
            <a:avLst/>
          </a:prstGeom>
        </p:spPr>
      </p:pic>
      <p:grpSp>
        <p:nvGrpSpPr>
          <p:cNvPr id="71" name="Group 7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2" name="Picture 7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30200" y="3454400"/>
            <a:ext cx="444500" cy="54610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30200" y="4610100"/>
            <a:ext cx="444500" cy="54610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92100" y="6756400"/>
            <a:ext cx="444500" cy="5461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92100" y="5727700"/>
            <a:ext cx="444500" cy="5461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42900" y="7924800"/>
            <a:ext cx="444500" cy="5461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30200" y="9029700"/>
            <a:ext cx="444500" cy="5461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560300" y="6565900"/>
            <a:ext cx="5156200" cy="100330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598400" y="7696200"/>
            <a:ext cx="5156200" cy="10033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573000" y="8826500"/>
            <a:ext cx="5156200" cy="10033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7132300" y="381000"/>
            <a:ext cx="7239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127000"/>
            <a:ext cx="7581900" cy="93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609600"/>
            <a:ext cx="11861800" cy="121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727200"/>
            <a:ext cx="17691100" cy="824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32300" y="381000"/>
            <a:ext cx="7239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127000"/>
            <a:ext cx="7581900" cy="93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609600"/>
            <a:ext cx="11861800" cy="121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" y="1511300"/>
            <a:ext cx="15887700" cy="847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32300" y="381000"/>
            <a:ext cx="7239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127000"/>
            <a:ext cx="7581900" cy="93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609600"/>
            <a:ext cx="11861800" cy="121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700" y="1574800"/>
            <a:ext cx="13169900" cy="7150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8712200"/>
            <a:ext cx="15824200" cy="146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2300" y="381000"/>
            <a:ext cx="7239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127000"/>
            <a:ext cx="7581900" cy="93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609600"/>
            <a:ext cx="11861800" cy="121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2032000"/>
            <a:ext cx="17437100" cy="775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32300" y="381000"/>
            <a:ext cx="7239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127000"/>
            <a:ext cx="7581900" cy="93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609600"/>
            <a:ext cx="11861800" cy="121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1663700"/>
            <a:ext cx="15913100" cy="814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32300" y="381000"/>
            <a:ext cx="7239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127000"/>
            <a:ext cx="7581900" cy="93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609600"/>
            <a:ext cx="11861800" cy="121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209800"/>
            <a:ext cx="17233900" cy="692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32300" y="381000"/>
            <a:ext cx="7239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25400"/>
            <a:ext cx="10172700" cy="121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700" y="673100"/>
            <a:ext cx="16294100" cy="149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85900" y="-571500"/>
            <a:ext cx="11557000" cy="1369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2463800"/>
            <a:ext cx="5778500" cy="6845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-508000"/>
            <a:ext cx="19570700" cy="13690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400" y="2463800"/>
            <a:ext cx="9791700" cy="6845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32300" y="381000"/>
            <a:ext cx="7239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25400"/>
            <a:ext cx="10172700" cy="121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700" y="673100"/>
            <a:ext cx="16294100" cy="149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7200" y="3987800"/>
            <a:ext cx="3086100" cy="4254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800" y="469900"/>
            <a:ext cx="2222500" cy="3124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14400" y="558800"/>
            <a:ext cx="2794000" cy="317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5500" y="2146300"/>
            <a:ext cx="3276600" cy="2324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65400" y="6578600"/>
            <a:ext cx="2501900" cy="3340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200" y="4533900"/>
            <a:ext cx="2552700" cy="2971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2100" y="4533900"/>
            <a:ext cx="2019300" cy="29718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81400" y="3797300"/>
            <a:ext cx="2971800" cy="61468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0200" y="3759200"/>
            <a:ext cx="3175000" cy="61722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3840000">
            <a:off x="4991100" y="1333500"/>
            <a:ext cx="1968500" cy="19685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4440000">
            <a:off x="15049500" y="5422900"/>
            <a:ext cx="1498600" cy="14986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480000">
            <a:off x="12484100" y="2565400"/>
            <a:ext cx="1333500" cy="1333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132300" y="381000"/>
            <a:ext cx="7239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84700" y="2057400"/>
            <a:ext cx="22631400" cy="604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8305800"/>
            <a:ext cx="61722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2100" y="3530600"/>
            <a:ext cx="1955800" cy="162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8280400"/>
            <a:ext cx="5549900" cy="1003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8600" y="9563100"/>
            <a:ext cx="115824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00" y="9499600"/>
            <a:ext cx="1460500" cy="711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4600" y="9613900"/>
            <a:ext cx="65151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6100" y="-2806700"/>
            <a:ext cx="27635200" cy="17221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117600"/>
            <a:ext cx="13817600" cy="861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00" y="711200"/>
            <a:ext cx="7708900" cy="82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100" y="609600"/>
            <a:ext cx="6743700" cy="1270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4700" y="76200"/>
            <a:ext cx="7581900" cy="93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5000" y="393700"/>
            <a:ext cx="6858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09800"/>
            <a:ext cx="5283200" cy="125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2209800"/>
            <a:ext cx="52832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1400" y="2235200"/>
            <a:ext cx="5295900" cy="121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0" y="381000"/>
            <a:ext cx="698500" cy="80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800" y="279400"/>
            <a:ext cx="5422900" cy="93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2032000"/>
            <a:ext cx="5232400" cy="180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-2070100"/>
            <a:ext cx="65963800" cy="83718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74800" y="3441700"/>
            <a:ext cx="10579100" cy="831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800" y="5524500"/>
            <a:ext cx="5283200" cy="4152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3051302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6845300"/>
            <a:ext cx="46736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4600" y="6019800"/>
            <a:ext cx="4152900" cy="1066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7300" y="6921500"/>
            <a:ext cx="5105400" cy="26289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13200" y="3594100"/>
            <a:ext cx="10591800" cy="8102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7500" y="5626100"/>
            <a:ext cx="5295900" cy="4051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17100" y="3492500"/>
            <a:ext cx="10591800" cy="825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471400" y="5549900"/>
            <a:ext cx="5295900" cy="41275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800" y="3670300"/>
            <a:ext cx="5283200" cy="23241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67500" y="3746500"/>
            <a:ext cx="5283200" cy="23241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446000" y="3784600"/>
            <a:ext cx="5321300" cy="2324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6300" y="736600"/>
            <a:ext cx="13500100" cy="1600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75400" y="2120900"/>
            <a:ext cx="5448300" cy="1739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255500" y="2159000"/>
            <a:ext cx="5372100" cy="17399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305130200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4200" y="6883400"/>
            <a:ext cx="4673600" cy="25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05600" y="6057900"/>
            <a:ext cx="5422900" cy="1587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31000" y="6972300"/>
            <a:ext cx="5524500" cy="26289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305130200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0" y="6896100"/>
            <a:ext cx="4673600" cy="25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674600" y="6057900"/>
            <a:ext cx="4914900" cy="1587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141200" y="6883400"/>
            <a:ext cx="5664200" cy="2997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209800"/>
            <a:ext cx="5295900" cy="125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2209800"/>
            <a:ext cx="5372100" cy="125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1400" y="2235200"/>
            <a:ext cx="5321300" cy="121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00" y="279400"/>
            <a:ext cx="54229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2108200"/>
            <a:ext cx="5118100" cy="1739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54200" y="3441700"/>
            <a:ext cx="10591800" cy="8318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5524500"/>
            <a:ext cx="5295900" cy="4152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3200" y="3594100"/>
            <a:ext cx="10591800" cy="810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7500" y="5626100"/>
            <a:ext cx="5295900" cy="40513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7500" y="3848100"/>
            <a:ext cx="5295900" cy="2120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7100" y="3492500"/>
            <a:ext cx="10591800" cy="825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71400" y="5549900"/>
            <a:ext cx="5295900" cy="41275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71400" y="3771900"/>
            <a:ext cx="5295900" cy="2120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6300" y="736600"/>
            <a:ext cx="13500100" cy="1600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67600" y="2133600"/>
            <a:ext cx="3975100" cy="1739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00000" y="2146300"/>
            <a:ext cx="5130800" cy="1739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5270500" y="-1955800"/>
            <a:ext cx="65963800" cy="83718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7400" y="3670300"/>
            <a:ext cx="5283200" cy="2324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30513020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6800" y="6985000"/>
            <a:ext cx="4673600" cy="2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7100" y="6197600"/>
            <a:ext cx="4470400" cy="1384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1700" y="7175500"/>
            <a:ext cx="5359400" cy="25146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305130200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73900" y="6985000"/>
            <a:ext cx="46736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97700" y="6248400"/>
            <a:ext cx="3746500" cy="1384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43700" y="7061200"/>
            <a:ext cx="5232400" cy="26289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3051302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750800" y="6972300"/>
            <a:ext cx="46736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674600" y="6235700"/>
            <a:ext cx="5041900" cy="1384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687300" y="7073900"/>
            <a:ext cx="5054600" cy="2628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145000" y="381000"/>
            <a:ext cx="698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279400"/>
            <a:ext cx="5422900" cy="93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736600"/>
            <a:ext cx="13487400" cy="160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2209800"/>
            <a:ext cx="52959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0" y="2209800"/>
            <a:ext cx="5372100" cy="125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1400" y="2235200"/>
            <a:ext cx="5321300" cy="121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2108200"/>
            <a:ext cx="5054600" cy="1739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54200" y="3441700"/>
            <a:ext cx="10591800" cy="831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5524500"/>
            <a:ext cx="5295900" cy="4152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3200" y="3594100"/>
            <a:ext cx="10591800" cy="810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7500" y="5626100"/>
            <a:ext cx="5295900" cy="4051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7500" y="3848100"/>
            <a:ext cx="5295900" cy="2120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17100" y="3492500"/>
            <a:ext cx="10591800" cy="825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71400" y="5549900"/>
            <a:ext cx="5295900" cy="4127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95200" y="3771900"/>
            <a:ext cx="5372100" cy="2120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4300" y="2133600"/>
            <a:ext cx="3606800" cy="1739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26900" y="2146300"/>
            <a:ext cx="5791200" cy="1739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5270500" y="-1955800"/>
            <a:ext cx="65963800" cy="83718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7400" y="3670300"/>
            <a:ext cx="5283200" cy="2324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30513020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6800" y="6985000"/>
            <a:ext cx="4673600" cy="25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305130200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73900" y="6985000"/>
            <a:ext cx="46736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29400" y="7404100"/>
            <a:ext cx="5410200" cy="19431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305130200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750800" y="6972300"/>
            <a:ext cx="46736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687300" y="7073900"/>
            <a:ext cx="5054600" cy="2628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79500" y="6057900"/>
            <a:ext cx="4241800" cy="1104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69100" y="6134100"/>
            <a:ext cx="5308600" cy="1625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750800" y="6108700"/>
            <a:ext cx="4330700" cy="1104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9800" y="7048500"/>
            <a:ext cx="5054600" cy="2628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145000" y="381000"/>
            <a:ext cx="698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8900"/>
            <a:ext cx="18288000" cy="130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0" y="419100"/>
            <a:ext cx="685800" cy="685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0" y="9004300"/>
            <a:ext cx="9118600" cy="152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38100"/>
            <a:ext cx="51562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19600" y="381000"/>
            <a:ext cx="762000" cy="812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00" y="1193800"/>
            <a:ext cx="8039100" cy="177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6800" y="1638300"/>
            <a:ext cx="4013200" cy="889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500" y="1193800"/>
            <a:ext cx="8039100" cy="177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5800" y="1638300"/>
            <a:ext cx="4013200" cy="889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7100" y="1193800"/>
            <a:ext cx="8039100" cy="177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3700" y="1638300"/>
            <a:ext cx="4013200" cy="889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300" y="2679700"/>
            <a:ext cx="8661400" cy="5118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7400" y="2743200"/>
            <a:ext cx="7759700" cy="6108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000" y="1587500"/>
            <a:ext cx="7175500" cy="1244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78400" y="1574800"/>
            <a:ext cx="6934200" cy="1244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01200" y="1562100"/>
            <a:ext cx="7162800" cy="1244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400" y="4622800"/>
            <a:ext cx="4089400" cy="1320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26100" y="2882900"/>
            <a:ext cx="3848100" cy="1333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64200" y="4648200"/>
            <a:ext cx="3848100" cy="1333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64200" y="6324600"/>
            <a:ext cx="3848100" cy="1333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83700" y="4368800"/>
            <a:ext cx="3848100" cy="1333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71200" y="2667000"/>
            <a:ext cx="3860800" cy="1257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28200" y="6388100"/>
            <a:ext cx="3848100" cy="1333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290300" y="7670800"/>
            <a:ext cx="3416300" cy="1257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322300" y="4241800"/>
            <a:ext cx="4330700" cy="1333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728700" y="5219700"/>
            <a:ext cx="3924300" cy="1333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452600" y="6337300"/>
            <a:ext cx="2832100" cy="133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0</Words>
  <Application>Microsoft Office PowerPoint</Application>
  <PresentationFormat>사용자 지정</PresentationFormat>
  <Paragraphs>0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user</cp:lastModifiedBy>
  <cp:revision>2</cp:revision>
  <dcterms:created xsi:type="dcterms:W3CDTF">2006-08-16T00:00:00Z</dcterms:created>
  <dcterms:modified xsi:type="dcterms:W3CDTF">2024-07-15T05:58:06Z</dcterms:modified>
</cp:coreProperties>
</file>